
<file path=[Content_Types].xml><?xml version="1.0" encoding="utf-8"?>
<Types xmlns="http://schemas.openxmlformats.org/package/2006/content-types">
  <Default Extension="jpeg" ContentType="image/jpeg"/>
  <Default Extension="jpg!s"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9" r:id="rId4"/>
    <p:sldMasterId id="2147483693" r:id="rId5"/>
    <p:sldMasterId id="2147483699" r:id="rId6"/>
    <p:sldMasterId id="2147483722" r:id="rId7"/>
    <p:sldMasterId id="2147483725" r:id="rId8"/>
    <p:sldMasterId id="2147483727" r:id="rId9"/>
    <p:sldMasterId id="2147483729" r:id="rId10"/>
    <p:sldMasterId id="2147483733" r:id="rId11"/>
  </p:sldMasterIdLst>
  <p:notesMasterIdLst>
    <p:notesMasterId r:id="rId21"/>
  </p:notesMasterIdLst>
  <p:sldIdLst>
    <p:sldId id="371" r:id="rId12"/>
    <p:sldId id="372" r:id="rId13"/>
    <p:sldId id="373" r:id="rId14"/>
    <p:sldId id="374" r:id="rId15"/>
    <p:sldId id="375" r:id="rId16"/>
    <p:sldId id="308" r:id="rId17"/>
    <p:sldId id="376" r:id="rId18"/>
    <p:sldId id="377" r:id="rId19"/>
    <p:sldId id="3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vis Penny" id="{93A62F7E-4423-40E2-848A-034A26365903}">
          <p14:sldIdLst>
            <p14:sldId id="371"/>
            <p14:sldId id="372"/>
            <p14:sldId id="373"/>
            <p14:sldId id="374"/>
            <p14:sldId id="375"/>
            <p14:sldId id="308"/>
            <p14:sldId id="376"/>
            <p14:sldId id="377"/>
            <p14:sldId id="3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96935-4566-4D68-BD3F-3DA04E2F26D9}" v="413" dt="2024-11-15T15:30:48.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463" autoAdjust="0"/>
  </p:normalViewPr>
  <p:slideViewPr>
    <p:cSldViewPr snapToGrid="0">
      <p:cViewPr varScale="1">
        <p:scale>
          <a:sx n="109" d="100"/>
          <a:sy n="109" d="100"/>
        </p:scale>
        <p:origin x="216" y="200"/>
      </p:cViewPr>
      <p:guideLst/>
    </p:cSldViewPr>
  </p:slideViewPr>
  <p:outlineViewPr>
    <p:cViewPr>
      <p:scale>
        <a:sx n="33" d="100"/>
        <a:sy n="33" d="100"/>
      </p:scale>
      <p:origin x="0" y="-353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C514E-111F-4ECB-9F3A-71FBD2D85AF4}" type="datetimeFigureOut">
              <a:rPr lang="en-US" smtClean="0"/>
              <a:t>11/18/24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DE7A9-5C2D-4CBD-BC94-3B5F8F93AD13}" type="slidenum">
              <a:rPr lang="en-US" smtClean="0"/>
              <a:t>‹#›</a:t>
            </a:fld>
            <a:endParaRPr lang="en-US"/>
          </a:p>
        </p:txBody>
      </p:sp>
    </p:spTree>
    <p:extLst>
      <p:ext uri="{BB962C8B-B14F-4D97-AF65-F5344CB8AC3E}">
        <p14:creationId xmlns:p14="http://schemas.microsoft.com/office/powerpoint/2010/main" val="23225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5051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5713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7911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9D0E6-042E-6C52-3579-99F5BC770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8B43A-E00B-7C89-5854-849C4A45E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20A05-E4D1-FD94-F6FD-AB6DFC2E4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7EFC2-FCA1-40F9-7A12-2E0172DEF6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687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7090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19AC7-6243-3007-4D51-53C8629A9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68DAA-483F-730A-E0CF-DD853073F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87EFE-8029-1186-A2C1-A2EF9364C1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22638F-B75D-066A-EC35-39BCCE12F4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2834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1774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25165-2C94-6624-F5E7-CA68563BE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94854-66F8-F986-80A6-16A4816A1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096FF-B584-9029-BFB0-123BBDEEA4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251BF9-6F89-D7FE-AFDB-A80EBA250C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807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426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9B976787-2BE7-C144-D8CF-B021972A5372}"/>
              </a:ext>
            </a:extLst>
          </p:cNvPr>
          <p:cNvSpPr>
            <a:spLocks noGrp="1" noRot="1" noMove="1" noResize="1" noEditPoints="1" noAdjustHandles="1" noChangeArrowheads="1" noChangeShapeType="1"/>
          </p:cNvSpPr>
          <p:nvPr>
            <p:ph type="ctrTitle" hasCustomPrompt="1"/>
          </p:nvPr>
        </p:nvSpPr>
        <p:spPr>
          <a:xfrm>
            <a:off x="855345" y="644886"/>
            <a:ext cx="7949184" cy="2612969"/>
          </a:xfrm>
          <a:prstGeom prst="rect">
            <a:avLst/>
          </a:prstGeom>
        </p:spPr>
        <p:txBody>
          <a:bodyPr anchor="b">
            <a:normAutofit/>
          </a:bodyPr>
          <a:lstStyle>
            <a:lvl1pPr algn="l">
              <a:defRPr sz="4000"/>
            </a:lvl1pPr>
          </a:lstStyle>
          <a:p>
            <a:r>
              <a:rPr lang="en-US" dirty="0"/>
              <a:t>Title of Presentation</a:t>
            </a:r>
          </a:p>
        </p:txBody>
      </p:sp>
      <p:sp>
        <p:nvSpPr>
          <p:cNvPr id="3" name="Presenter Information">
            <a:extLst>
              <a:ext uri="{FF2B5EF4-FFF2-40B4-BE49-F238E27FC236}">
                <a16:creationId xmlns:a16="http://schemas.microsoft.com/office/drawing/2014/main" id="{A74736C8-50CA-C92A-4B98-8C94701A21A5}"/>
              </a:ext>
            </a:extLst>
          </p:cNvPr>
          <p:cNvSpPr>
            <a:spLocks noGrp="1" noRot="1" noMove="1" noResize="1" noEditPoints="1" noAdjustHandles="1" noChangeArrowheads="1" noChangeShapeType="1"/>
          </p:cNvSpPr>
          <p:nvPr>
            <p:ph type="subTitle" idx="1" hasCustomPrompt="1"/>
          </p:nvPr>
        </p:nvSpPr>
        <p:spPr>
          <a:xfrm>
            <a:off x="855345" y="3327470"/>
            <a:ext cx="7949184" cy="2515057"/>
          </a:xfrm>
          <a:prstGeom prst="rect">
            <a:avLst/>
          </a:prstGeom>
        </p:spPr>
        <p:txBody>
          <a:bodyPr>
            <a:normAutofit/>
          </a:bodyPr>
          <a:lstStyle>
            <a:lvl1pPr marL="0" indent="0" algn="l">
              <a:lnSpc>
                <a:spcPct val="100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br>
              <a:rPr lang="en-US" dirty="0"/>
            </a:br>
            <a:r>
              <a:rPr lang="en-US" dirty="0"/>
              <a:t>Division or Program</a:t>
            </a:r>
            <a:br>
              <a:rPr lang="en-US" dirty="0"/>
            </a:br>
            <a:br>
              <a:rPr lang="en-US" dirty="0"/>
            </a:br>
            <a:r>
              <a:rPr lang="en-US" dirty="0"/>
              <a:t>Month XX, 20XX</a:t>
            </a:r>
          </a:p>
        </p:txBody>
      </p:sp>
    </p:spTree>
    <p:extLst>
      <p:ext uri="{BB962C8B-B14F-4D97-AF65-F5344CB8AC3E}">
        <p14:creationId xmlns:p14="http://schemas.microsoft.com/office/powerpoint/2010/main" val="381648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w/ Image">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94A549F-EB41-EBE2-00E8-02A83406662D}"/>
              </a:ext>
            </a:extLst>
          </p:cNvPr>
          <p:cNvSpPr>
            <a:spLocks noGrp="1"/>
          </p:cNvSpPr>
          <p:nvPr>
            <p:ph type="title" hasCustomPrompt="1"/>
          </p:nvPr>
        </p:nvSpPr>
        <p:spPr>
          <a:xfrm>
            <a:off x="838200" y="499237"/>
            <a:ext cx="10515600" cy="561467"/>
          </a:xfrm>
        </p:spPr>
        <p:txBody>
          <a:bodyPr/>
          <a:lstStyle/>
          <a:p>
            <a:r>
              <a:rPr lang="en-US"/>
              <a:t>Click to Edit Slide Title</a:t>
            </a:r>
          </a:p>
        </p:txBody>
      </p:sp>
      <p:sp>
        <p:nvSpPr>
          <p:cNvPr id="5" name="Content Placeholder">
            <a:extLst>
              <a:ext uri="{FF2B5EF4-FFF2-40B4-BE49-F238E27FC236}">
                <a16:creationId xmlns:a16="http://schemas.microsoft.com/office/drawing/2014/main" id="{DA29FA3E-C510-9103-317F-C2A52E87F07B}"/>
              </a:ext>
            </a:extLst>
          </p:cNvPr>
          <p:cNvSpPr>
            <a:spLocks noGrp="1"/>
          </p:cNvSpPr>
          <p:nvPr>
            <p:ph idx="1"/>
          </p:nvPr>
        </p:nvSpPr>
        <p:spPr>
          <a:xfrm>
            <a:off x="838518" y="1243584"/>
            <a:ext cx="5074920" cy="4736592"/>
          </a:xfrm>
        </p:spPr>
        <p:txBody>
          <a:bodyPr>
            <a:noAutofit/>
          </a:bodyPr>
          <a:lstStyle>
            <a:lvl1pPr marL="225425" indent="-225425">
              <a:buFont typeface="Arial" panose="020B0604020202020204" pitchFamily="34" charset="0"/>
              <a:buChar cha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a:extLst>
              <a:ext uri="{FF2B5EF4-FFF2-40B4-BE49-F238E27FC236}">
                <a16:creationId xmlns:a16="http://schemas.microsoft.com/office/drawing/2014/main" id="{26DD3FA7-9CFB-DDD7-8787-CFD40CD210E7}"/>
              </a:ext>
            </a:extLst>
          </p:cNvPr>
          <p:cNvSpPr>
            <a:spLocks noGrp="1"/>
          </p:cNvSpPr>
          <p:nvPr>
            <p:ph type="pic" sz="quarter" idx="10"/>
          </p:nvPr>
        </p:nvSpPr>
        <p:spPr>
          <a:xfrm>
            <a:off x="6278563" y="1243583"/>
            <a:ext cx="5075237" cy="4736591"/>
          </a:xfrm>
        </p:spPr>
        <p:txBody>
          <a:bodyPr/>
          <a:lstStyle>
            <a:lvl1pPr marL="0" indent="0">
              <a:buNone/>
              <a:defRPr/>
            </a:lvl1pPr>
          </a:lstStyle>
          <a:p>
            <a:endParaRPr lang="en-US"/>
          </a:p>
        </p:txBody>
      </p:sp>
    </p:spTree>
    <p:extLst>
      <p:ext uri="{BB962C8B-B14F-4D97-AF65-F5344CB8AC3E}">
        <p14:creationId xmlns:p14="http://schemas.microsoft.com/office/powerpoint/2010/main" val="371297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C15319A6-E1B6-41FB-FD24-4D867067E938}"/>
              </a:ext>
            </a:extLst>
          </p:cNvPr>
          <p:cNvSpPr>
            <a:spLocks noGrp="1"/>
          </p:cNvSpPr>
          <p:nvPr>
            <p:ph type="title" hasCustomPrompt="1"/>
          </p:nvPr>
        </p:nvSpPr>
        <p:spPr>
          <a:xfrm>
            <a:off x="838200" y="499237"/>
            <a:ext cx="10515600" cy="561467"/>
          </a:xfrm>
        </p:spPr>
        <p:txBody>
          <a:bodyPr/>
          <a:lstStyle/>
          <a:p>
            <a:r>
              <a:rPr lang="en-US"/>
              <a:t>Click to Edit Slide Title</a:t>
            </a:r>
          </a:p>
        </p:txBody>
      </p:sp>
      <p:sp>
        <p:nvSpPr>
          <p:cNvPr id="3" name="Content Placeholder">
            <a:extLst>
              <a:ext uri="{FF2B5EF4-FFF2-40B4-BE49-F238E27FC236}">
                <a16:creationId xmlns:a16="http://schemas.microsoft.com/office/drawing/2014/main" id="{E7F560D4-EF1E-E0CF-2B8D-174BBCEF679A}"/>
              </a:ext>
            </a:extLst>
          </p:cNvPr>
          <p:cNvSpPr>
            <a:spLocks noGrp="1"/>
          </p:cNvSpPr>
          <p:nvPr>
            <p:ph idx="1"/>
          </p:nvPr>
        </p:nvSpPr>
        <p:spPr>
          <a:xfrm>
            <a:off x="838200" y="1243584"/>
            <a:ext cx="5074920" cy="4736592"/>
          </a:xfrm>
        </p:spPr>
        <p:txBody>
          <a:bodyPr>
            <a:noAutofit/>
          </a:bodyPr>
          <a:lstStyle>
            <a:lvl1pPr marL="225425" indent="-225425">
              <a:spcBef>
                <a:spcPts val="0"/>
              </a:spcBef>
              <a:buFont typeface="Arial" panose="020B0604020202020204" pitchFamily="34" charset="0"/>
              <a:buChar char="•"/>
              <a:defRPr sz="2800"/>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a:extLst>
              <a:ext uri="{FF2B5EF4-FFF2-40B4-BE49-F238E27FC236}">
                <a16:creationId xmlns:a16="http://schemas.microsoft.com/office/drawing/2014/main" id="{401BF321-0293-330F-CD60-11EE55D17FE2}"/>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a:p>
        </p:txBody>
      </p:sp>
    </p:spTree>
    <p:extLst>
      <p:ext uri="{BB962C8B-B14F-4D97-AF65-F5344CB8AC3E}">
        <p14:creationId xmlns:p14="http://schemas.microsoft.com/office/powerpoint/2010/main" val="4047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32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54CCD44-211C-1042-7D19-AB41D74566A8}"/>
              </a:ext>
            </a:extLst>
          </p:cNvPr>
          <p:cNvSpPr>
            <a:spLocks noGrp="1"/>
          </p:cNvSpPr>
          <p:nvPr>
            <p:ph type="title" hasCustomPrompt="1"/>
          </p:nvPr>
        </p:nvSpPr>
        <p:spPr>
          <a:xfrm>
            <a:off x="838200" y="499237"/>
            <a:ext cx="10515600" cy="561467"/>
          </a:xfrm>
        </p:spPr>
        <p:txBody>
          <a:bodyPr/>
          <a:lstStyle>
            <a:lvl1pPr>
              <a:defRPr/>
            </a:lvl1pPr>
          </a:lstStyle>
          <a:p>
            <a:r>
              <a:rPr lang="en-US"/>
              <a:t>Click to Edit Slide Title</a:t>
            </a:r>
          </a:p>
        </p:txBody>
      </p:sp>
      <p:sp>
        <p:nvSpPr>
          <p:cNvPr id="4" name="Text Placeholder">
            <a:extLst>
              <a:ext uri="{FF2B5EF4-FFF2-40B4-BE49-F238E27FC236}">
                <a16:creationId xmlns:a16="http://schemas.microsoft.com/office/drawing/2014/main" id="{EED8CB35-0CFB-5C16-33E3-2869665BDA55}"/>
              </a:ext>
            </a:extLst>
          </p:cNvPr>
          <p:cNvSpPr>
            <a:spLocks noGrp="1"/>
          </p:cNvSpPr>
          <p:nvPr>
            <p:ph type="body" sz="quarter" idx="10"/>
          </p:nvPr>
        </p:nvSpPr>
        <p:spPr>
          <a:xfrm>
            <a:off x="838200" y="1242950"/>
            <a:ext cx="10515600" cy="47371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00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84B7E651-DEF9-91D5-65B1-782A6404DBD3}"/>
              </a:ext>
            </a:extLst>
          </p:cNvPr>
          <p:cNvSpPr>
            <a:spLocks noGrp="1"/>
          </p:cNvSpPr>
          <p:nvPr>
            <p:ph type="title" hasCustomPrompt="1"/>
          </p:nvPr>
        </p:nvSpPr>
        <p:spPr>
          <a:xfrm>
            <a:off x="838200" y="499237"/>
            <a:ext cx="10515600" cy="561467"/>
          </a:xfrm>
        </p:spPr>
        <p:txBody>
          <a:bodyPr/>
          <a:lstStyle>
            <a:lvl1pPr>
              <a:defRPr/>
            </a:lvl1pPr>
          </a:lstStyle>
          <a:p>
            <a:r>
              <a:rPr lang="en-US"/>
              <a:t>Click to Edit Slide Title</a:t>
            </a:r>
          </a:p>
        </p:txBody>
      </p:sp>
      <p:sp>
        <p:nvSpPr>
          <p:cNvPr id="9" name="Text Placeholder 1">
            <a:extLst>
              <a:ext uri="{FF2B5EF4-FFF2-40B4-BE49-F238E27FC236}">
                <a16:creationId xmlns:a16="http://schemas.microsoft.com/office/drawing/2014/main" id="{33260D9E-FE41-BC92-B4A8-439A7B0DD025}"/>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33BD879-3291-5EA2-5D6E-456679E2F48F}"/>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473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7B2E810E-E32D-7257-7DB8-DBA22334042D}"/>
              </a:ext>
            </a:extLst>
          </p:cNvPr>
          <p:cNvSpPr>
            <a:spLocks noGrp="1"/>
          </p:cNvSpPr>
          <p:nvPr>
            <p:ph type="title" hasCustomPrompt="1"/>
          </p:nvPr>
        </p:nvSpPr>
        <p:spPr>
          <a:xfrm>
            <a:off x="838200" y="499237"/>
            <a:ext cx="10515600" cy="561467"/>
          </a:xfrm>
        </p:spPr>
        <p:txBody>
          <a:bodyPr/>
          <a:lstStyle/>
          <a:p>
            <a:r>
              <a:rPr lang="en-US"/>
              <a:t>Click to Edit Slide Title</a:t>
            </a:r>
          </a:p>
        </p:txBody>
      </p:sp>
      <p:sp>
        <p:nvSpPr>
          <p:cNvPr id="8" name="Content Placeholder">
            <a:extLst>
              <a:ext uri="{FF2B5EF4-FFF2-40B4-BE49-F238E27FC236}">
                <a16:creationId xmlns:a16="http://schemas.microsoft.com/office/drawing/2014/main" id="{460816FC-561A-4B36-80FE-3FFDAAA42A1B}"/>
              </a:ext>
            </a:extLst>
          </p:cNvPr>
          <p:cNvSpPr>
            <a:spLocks noGrp="1"/>
          </p:cNvSpPr>
          <p:nvPr>
            <p:ph idx="1"/>
          </p:nvPr>
        </p:nvSpPr>
        <p:spPr>
          <a:xfrm>
            <a:off x="838518" y="1243584"/>
            <a:ext cx="5074920" cy="4736592"/>
          </a:xfrm>
        </p:spPr>
        <p:txBody>
          <a:bodyPr>
            <a:noAutofit/>
          </a:bodyPr>
          <a:lstStyle>
            <a:lvl1pPr marL="225425" indent="-225425">
              <a:lnSpc>
                <a:spcPct val="100000"/>
              </a:lnSpc>
              <a:spcBef>
                <a:spcPts val="600"/>
              </a:spcBef>
              <a:spcAft>
                <a:spcPts val="600"/>
              </a:spcAft>
              <a:buFont typeface="Arial" panose="020B0604020202020204" pitchFamily="34" charset="0"/>
              <a:buChar char="•"/>
              <a:defRPr sz="2800"/>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a:extLst>
              <a:ext uri="{FF2B5EF4-FFF2-40B4-BE49-F238E27FC236}">
                <a16:creationId xmlns:a16="http://schemas.microsoft.com/office/drawing/2014/main" id="{9C8D1CF6-FCA9-2239-642B-3BFAFC0D9D14}"/>
              </a:ext>
            </a:extLst>
          </p:cNvPr>
          <p:cNvSpPr>
            <a:spLocks noGrp="1"/>
          </p:cNvSpPr>
          <p:nvPr>
            <p:ph type="pic" sz="quarter" idx="10"/>
          </p:nvPr>
        </p:nvSpPr>
        <p:spPr>
          <a:xfrm>
            <a:off x="6278563" y="1243583"/>
            <a:ext cx="5075237" cy="4736591"/>
          </a:xfrm>
        </p:spPr>
        <p:txBody>
          <a:bodyPr/>
          <a:lstStyle>
            <a:lvl1pPr marL="0" indent="0">
              <a:buNone/>
              <a:defRPr/>
            </a:lvl1pPr>
          </a:lstStyle>
          <a:p>
            <a:endParaRPr lang="en-US"/>
          </a:p>
        </p:txBody>
      </p:sp>
    </p:spTree>
    <p:extLst>
      <p:ext uri="{BB962C8B-B14F-4D97-AF65-F5344CB8AC3E}">
        <p14:creationId xmlns:p14="http://schemas.microsoft.com/office/powerpoint/2010/main" val="133401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146DA132-664A-C2AD-7C4B-BB39E098A03F}"/>
              </a:ext>
            </a:extLst>
          </p:cNvPr>
          <p:cNvSpPr>
            <a:spLocks noGrp="1"/>
          </p:cNvSpPr>
          <p:nvPr>
            <p:ph type="title" hasCustomPrompt="1"/>
          </p:nvPr>
        </p:nvSpPr>
        <p:spPr>
          <a:xfrm>
            <a:off x="838200" y="499237"/>
            <a:ext cx="10515600" cy="561467"/>
          </a:xfrm>
        </p:spPr>
        <p:txBody>
          <a:bodyPr/>
          <a:lstStyle/>
          <a:p>
            <a:r>
              <a:rPr lang="en-US"/>
              <a:t>Click to Edit Slide Title</a:t>
            </a:r>
          </a:p>
        </p:txBody>
      </p:sp>
      <p:sp>
        <p:nvSpPr>
          <p:cNvPr id="4" name="Content Placeholder">
            <a:extLst>
              <a:ext uri="{FF2B5EF4-FFF2-40B4-BE49-F238E27FC236}">
                <a16:creationId xmlns:a16="http://schemas.microsoft.com/office/drawing/2014/main" id="{9136033F-46D1-983B-67AE-A73FE7159C5C}"/>
              </a:ext>
            </a:extLst>
          </p:cNvPr>
          <p:cNvSpPr>
            <a:spLocks noGrp="1"/>
          </p:cNvSpPr>
          <p:nvPr>
            <p:ph idx="1"/>
          </p:nvPr>
        </p:nvSpPr>
        <p:spPr>
          <a:xfrm>
            <a:off x="838200" y="1243584"/>
            <a:ext cx="5074920" cy="4736592"/>
          </a:xfrm>
        </p:spPr>
        <p:txBody>
          <a:bodyPr>
            <a:noAutofit/>
          </a:bodyPr>
          <a:lstStyle>
            <a:lvl1pPr marL="225425" indent="-225425">
              <a:lnSpc>
                <a:spcPct val="100000"/>
              </a:lnSpc>
              <a:spcBef>
                <a:spcPts val="600"/>
              </a:spcBef>
              <a:spcAft>
                <a:spcPts val="600"/>
              </a:spcAft>
              <a:buFont typeface="Arial" panose="020B0604020202020204" pitchFamily="34" charset="0"/>
              <a:buChar char="•"/>
              <a:defRPr sz="2800"/>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hart Placeholder">
            <a:extLst>
              <a:ext uri="{FF2B5EF4-FFF2-40B4-BE49-F238E27FC236}">
                <a16:creationId xmlns:a16="http://schemas.microsoft.com/office/drawing/2014/main" id="{ED824702-C0C6-5BAB-81E4-68C9B7A92D5C}"/>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a:p>
        </p:txBody>
      </p:sp>
    </p:spTree>
    <p:extLst>
      <p:ext uri="{BB962C8B-B14F-4D97-AF65-F5344CB8AC3E}">
        <p14:creationId xmlns:p14="http://schemas.microsoft.com/office/powerpoint/2010/main" val="253426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26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sz="2800"/>
            </a:lvl1pPr>
          </a:lstStyle>
          <a:p>
            <a:r>
              <a:rPr lang="en-US" dirty="0"/>
              <a:t>Click to Edit Slide Title</a:t>
            </a:r>
          </a:p>
        </p:txBody>
      </p:sp>
      <p:sp>
        <p:nvSpPr>
          <p:cNvPr id="5" name="Text Placeholder">
            <a:extLst>
              <a:ext uri="{FF2B5EF4-FFF2-40B4-BE49-F238E27FC236}">
                <a16:creationId xmlns:a16="http://schemas.microsoft.com/office/drawing/2014/main" id="{1B0A9411-BDAE-A55D-3D7B-798DF0F447A1}"/>
              </a:ext>
            </a:extLst>
          </p:cNvPr>
          <p:cNvSpPr>
            <a:spLocks noGrp="1"/>
          </p:cNvSpPr>
          <p:nvPr>
            <p:ph type="body" sz="quarter" idx="10"/>
          </p:nvPr>
        </p:nvSpPr>
        <p:spPr>
          <a:xfrm>
            <a:off x="838200" y="1242950"/>
            <a:ext cx="10515600" cy="4737100"/>
          </a:xfrm>
        </p:spPr>
        <p:txBody>
          <a:bodyPr/>
          <a:lstStyle>
            <a:lvl1pPr>
              <a:lnSpc>
                <a:spcPct val="100000"/>
              </a:lnSpc>
              <a:spcBef>
                <a:spcPts val="1200"/>
              </a:spcBef>
              <a:spcAft>
                <a:spcPts val="1200"/>
              </a:spcAft>
              <a:defRPr sz="2400"/>
            </a:lvl1pPr>
            <a:lvl2pPr>
              <a:lnSpc>
                <a:spcPct val="100000"/>
              </a:lnSpc>
              <a:spcBef>
                <a:spcPts val="600"/>
              </a:spcBef>
              <a:spcAft>
                <a:spcPts val="600"/>
              </a:spcAft>
              <a:defRPr>
                <a:solidFill>
                  <a:schemeClr val="tx1"/>
                </a:solidFill>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8C45E90-B219-3F87-ABD0-195BA10FF41D}"/>
              </a:ext>
            </a:extLst>
          </p:cNvPr>
          <p:cNvSpPr>
            <a:spLocks noGrp="1"/>
          </p:cNvSpPr>
          <p:nvPr>
            <p:ph type="dt" sz="half" idx="11"/>
          </p:nvPr>
        </p:nvSpPr>
        <p:spPr>
          <a:xfrm>
            <a:off x="9375711" y="42505"/>
            <a:ext cx="2743200" cy="268813"/>
          </a:xfrm>
        </p:spPr>
        <p:txBody>
          <a:bodyPr/>
          <a:lstStyle>
            <a:lvl1pPr>
              <a:defRPr>
                <a:solidFill>
                  <a:schemeClr val="tx1"/>
                </a:solidFill>
              </a:defRPr>
            </a:lvl1pPr>
          </a:lstStyle>
          <a:p>
            <a:r>
              <a:rPr lang="en-US"/>
              <a:t>May 9, 2024</a:t>
            </a:r>
            <a:endParaRPr lang="en-US" dirty="0"/>
          </a:p>
        </p:txBody>
      </p:sp>
      <p:sp>
        <p:nvSpPr>
          <p:cNvPr id="4" name="Footer Placeholder 3">
            <a:extLst>
              <a:ext uri="{FF2B5EF4-FFF2-40B4-BE49-F238E27FC236}">
                <a16:creationId xmlns:a16="http://schemas.microsoft.com/office/drawing/2014/main" id="{B03D9D56-6E4C-C01E-D2CC-8EE5213AAC06}"/>
              </a:ext>
            </a:extLst>
          </p:cNvPr>
          <p:cNvSpPr>
            <a:spLocks noGrp="1"/>
          </p:cNvSpPr>
          <p:nvPr>
            <p:ph type="ftr" sz="quarter" idx="12"/>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5339204-3186-B1AD-81A1-5C2A62E6B12C}"/>
              </a:ext>
            </a:extLst>
          </p:cNvPr>
          <p:cNvSpPr>
            <a:spLocks noGrp="1"/>
          </p:cNvSpPr>
          <p:nvPr>
            <p:ph type="sldNum" sz="quarter" idx="13"/>
          </p:nvPr>
        </p:nvSpPr>
        <p:spPr/>
        <p:txBody>
          <a:bodyPr/>
          <a:lstStyle>
            <a:lvl1pPr>
              <a:defRPr>
                <a:solidFill>
                  <a:schemeClr val="tx1"/>
                </a:solidFill>
              </a:defRPr>
            </a:lvl1pPr>
          </a:lstStyle>
          <a:p>
            <a:fld id="{E9D25D31-D6D1-4707-9EC9-A2A91580B82B}" type="slidenum">
              <a:rPr lang="en-US" smtClean="0"/>
              <a:pPr/>
              <a:t>‹#›</a:t>
            </a:fld>
            <a:endParaRPr lang="en-US" dirty="0"/>
          </a:p>
        </p:txBody>
      </p:sp>
    </p:spTree>
    <p:extLst>
      <p:ext uri="{BB962C8B-B14F-4D97-AF65-F5344CB8AC3E}">
        <p14:creationId xmlns:p14="http://schemas.microsoft.com/office/powerpoint/2010/main" val="12293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D5BD1-CD24-9055-15E6-58671A617E3D}"/>
              </a:ext>
            </a:extLst>
          </p:cNvPr>
          <p:cNvSpPr>
            <a:spLocks noGrp="1"/>
          </p:cNvSpPr>
          <p:nvPr>
            <p:ph type="dt" sz="half" idx="10"/>
          </p:nvPr>
        </p:nvSpPr>
        <p:spPr/>
        <p:txBody>
          <a:bodyPr/>
          <a:lstStyle/>
          <a:p>
            <a:r>
              <a:rPr lang="en-US"/>
              <a:t>May 9, 2024</a:t>
            </a:r>
            <a:endParaRPr lang="en-US" dirty="0"/>
          </a:p>
        </p:txBody>
      </p:sp>
      <p:sp>
        <p:nvSpPr>
          <p:cNvPr id="4" name="Footer Placeholder 3">
            <a:extLst>
              <a:ext uri="{FF2B5EF4-FFF2-40B4-BE49-F238E27FC236}">
                <a16:creationId xmlns:a16="http://schemas.microsoft.com/office/drawing/2014/main" id="{86656FE0-EC18-AEFD-85D1-0CD65ACC46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E14B78-1E4B-BB60-969E-899294B614A1}"/>
              </a:ext>
            </a:extLst>
          </p:cNvPr>
          <p:cNvSpPr>
            <a:spLocks noGrp="1"/>
          </p:cNvSpPr>
          <p:nvPr>
            <p:ph type="sldNum" sz="quarter" idx="12"/>
          </p:nvPr>
        </p:nvSpPr>
        <p:spPr/>
        <p:txBody>
          <a:bodyPr/>
          <a:lstStyle/>
          <a:p>
            <a:fld id="{E9D25D31-D6D1-4707-9EC9-A2A91580B82B}" type="slidenum">
              <a:rPr lang="en-US" smtClean="0"/>
              <a:t>‹#›</a:t>
            </a:fld>
            <a:endParaRPr lang="en-US"/>
          </a:p>
        </p:txBody>
      </p:sp>
    </p:spTree>
    <p:extLst>
      <p:ext uri="{BB962C8B-B14F-4D97-AF65-F5344CB8AC3E}">
        <p14:creationId xmlns:p14="http://schemas.microsoft.com/office/powerpoint/2010/main" val="269765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sp>
        <p:nvSpPr>
          <p:cNvPr id="2" name="Section Title">
            <a:extLst>
              <a:ext uri="{FF2B5EF4-FFF2-40B4-BE49-F238E27FC236}">
                <a16:creationId xmlns:a16="http://schemas.microsoft.com/office/drawing/2014/main" id="{4FFDE156-176C-C1A4-A82D-3A262491FE06}"/>
              </a:ext>
            </a:extLst>
          </p:cNvPr>
          <p:cNvSpPr>
            <a:spLocks noGrp="1" noRot="1" noMove="1" noResize="1" noEditPoints="1" noAdjustHandles="1" noChangeArrowheads="1" noChangeShapeType="1"/>
          </p:cNvSpPr>
          <p:nvPr>
            <p:ph type="ctrTitle" hasCustomPrompt="1"/>
          </p:nvPr>
        </p:nvSpPr>
        <p:spPr>
          <a:xfrm>
            <a:off x="646176" y="1389380"/>
            <a:ext cx="9144000" cy="2387600"/>
          </a:xfrm>
          <a:prstGeom prst="rect">
            <a:avLst/>
          </a:prstGeom>
        </p:spPr>
        <p:txBody>
          <a:bodyPr anchor="b">
            <a:noAutofit/>
          </a:bodyPr>
          <a:lstStyle>
            <a:lvl1pPr algn="l">
              <a:defRPr sz="3600"/>
            </a:lvl1pPr>
          </a:lstStyle>
          <a:p>
            <a:r>
              <a:rPr lang="en-US" dirty="0"/>
              <a:t>Click to Edit Section Title</a:t>
            </a:r>
          </a:p>
        </p:txBody>
      </p:sp>
      <p:sp>
        <p:nvSpPr>
          <p:cNvPr id="3" name="Section Subtitle">
            <a:extLst>
              <a:ext uri="{FF2B5EF4-FFF2-40B4-BE49-F238E27FC236}">
                <a16:creationId xmlns:a16="http://schemas.microsoft.com/office/drawing/2014/main" id="{FB38CF8D-9848-B1BD-F405-AB989A05E84F}"/>
              </a:ext>
            </a:extLst>
          </p:cNvPr>
          <p:cNvSpPr>
            <a:spLocks noGrp="1" noRot="1" noMove="1" noResize="1" noEditPoints="1" noAdjustHandles="1" noChangeArrowheads="1" noChangeShapeType="1"/>
          </p:cNvSpPr>
          <p:nvPr>
            <p:ph type="subTitle" idx="1" hasCustomPrompt="1"/>
          </p:nvPr>
        </p:nvSpPr>
        <p:spPr>
          <a:xfrm>
            <a:off x="646176" y="3897629"/>
            <a:ext cx="9144000" cy="182003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Optional Subtitle</a:t>
            </a:r>
          </a:p>
        </p:txBody>
      </p:sp>
    </p:spTree>
    <p:extLst>
      <p:ext uri="{BB962C8B-B14F-4D97-AF65-F5344CB8AC3E}">
        <p14:creationId xmlns:p14="http://schemas.microsoft.com/office/powerpoint/2010/main" val="135283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9B976787-2BE7-C144-D8CF-B021972A5372}"/>
              </a:ext>
            </a:extLst>
          </p:cNvPr>
          <p:cNvSpPr>
            <a:spLocks noGrp="1" noRot="1" noMove="1" noResize="1" noEditPoints="1" noAdjustHandles="1" noChangeArrowheads="1" noChangeShapeType="1"/>
          </p:cNvSpPr>
          <p:nvPr>
            <p:ph type="ctrTitle" hasCustomPrompt="1"/>
          </p:nvPr>
        </p:nvSpPr>
        <p:spPr>
          <a:xfrm>
            <a:off x="841248" y="644886"/>
            <a:ext cx="7949184" cy="2612969"/>
          </a:xfrm>
          <a:prstGeom prst="rect">
            <a:avLst/>
          </a:prstGeom>
        </p:spPr>
        <p:txBody>
          <a:bodyPr anchor="b">
            <a:normAutofit/>
          </a:bodyPr>
          <a:lstStyle>
            <a:lvl1pPr algn="l">
              <a:defRPr sz="3200"/>
            </a:lvl1pPr>
          </a:lstStyle>
          <a:p>
            <a:r>
              <a:rPr lang="en-US" dirty="0"/>
              <a:t>Title of Presentation</a:t>
            </a:r>
          </a:p>
        </p:txBody>
      </p:sp>
      <p:sp>
        <p:nvSpPr>
          <p:cNvPr id="3" name="Presenter Information">
            <a:extLst>
              <a:ext uri="{FF2B5EF4-FFF2-40B4-BE49-F238E27FC236}">
                <a16:creationId xmlns:a16="http://schemas.microsoft.com/office/drawing/2014/main" id="{A74736C8-50CA-C92A-4B98-8C94701A21A5}"/>
              </a:ext>
            </a:extLst>
          </p:cNvPr>
          <p:cNvSpPr>
            <a:spLocks noGrp="1" noRot="1" noMove="1" noResize="1" noEditPoints="1" noAdjustHandles="1" noChangeArrowheads="1" noChangeShapeType="1"/>
          </p:cNvSpPr>
          <p:nvPr>
            <p:ph type="subTitle" idx="1" hasCustomPrompt="1"/>
          </p:nvPr>
        </p:nvSpPr>
        <p:spPr>
          <a:xfrm>
            <a:off x="841248" y="3327470"/>
            <a:ext cx="7949184" cy="2515057"/>
          </a:xfrm>
          <a:prstGeom prst="rect">
            <a:avLst/>
          </a:prstGeom>
        </p:spPr>
        <p:txBody>
          <a:bodyPr>
            <a:norm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br>
              <a:rPr lang="en-US" dirty="0"/>
            </a:br>
            <a:r>
              <a:rPr lang="en-US" dirty="0"/>
              <a:t>Division or Program</a:t>
            </a:r>
            <a:br>
              <a:rPr lang="en-US" dirty="0"/>
            </a:br>
            <a:br>
              <a:rPr lang="en-US" dirty="0"/>
            </a:br>
            <a:r>
              <a:rPr lang="en-US" dirty="0"/>
              <a:t>Month XX, 20XX</a:t>
            </a:r>
          </a:p>
        </p:txBody>
      </p:sp>
    </p:spTree>
    <p:extLst>
      <p:ext uri="{BB962C8B-B14F-4D97-AF65-F5344CB8AC3E}">
        <p14:creationId xmlns:p14="http://schemas.microsoft.com/office/powerpoint/2010/main" val="30283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sp>
        <p:nvSpPr>
          <p:cNvPr id="2" name="Section Title">
            <a:extLst>
              <a:ext uri="{FF2B5EF4-FFF2-40B4-BE49-F238E27FC236}">
                <a16:creationId xmlns:a16="http://schemas.microsoft.com/office/drawing/2014/main" id="{4FFDE156-176C-C1A4-A82D-3A262491FE06}"/>
              </a:ext>
            </a:extLst>
          </p:cNvPr>
          <p:cNvSpPr>
            <a:spLocks noGrp="1" noRot="1" noMove="1" noResize="1" noEditPoints="1" noAdjustHandles="1" noChangeArrowheads="1" noChangeShapeType="1"/>
          </p:cNvSpPr>
          <p:nvPr>
            <p:ph type="ctrTitle" hasCustomPrompt="1"/>
          </p:nvPr>
        </p:nvSpPr>
        <p:spPr>
          <a:xfrm>
            <a:off x="841248" y="1389380"/>
            <a:ext cx="9144000" cy="2387600"/>
          </a:xfrm>
          <a:prstGeom prst="rect">
            <a:avLst/>
          </a:prstGeom>
        </p:spPr>
        <p:txBody>
          <a:bodyPr anchor="b">
            <a:noAutofit/>
          </a:bodyPr>
          <a:lstStyle>
            <a:lvl1pPr algn="l">
              <a:defRPr sz="3200"/>
            </a:lvl1pPr>
          </a:lstStyle>
          <a:p>
            <a:r>
              <a:rPr lang="en-US" dirty="0"/>
              <a:t>Click to Edit Section Title</a:t>
            </a:r>
          </a:p>
        </p:txBody>
      </p:sp>
      <p:sp>
        <p:nvSpPr>
          <p:cNvPr id="3" name="Section Subtitle">
            <a:extLst>
              <a:ext uri="{FF2B5EF4-FFF2-40B4-BE49-F238E27FC236}">
                <a16:creationId xmlns:a16="http://schemas.microsoft.com/office/drawing/2014/main" id="{FB38CF8D-9848-B1BD-F405-AB989A05E84F}"/>
              </a:ext>
            </a:extLst>
          </p:cNvPr>
          <p:cNvSpPr>
            <a:spLocks noGrp="1" noRot="1" noMove="1" noResize="1" noEditPoints="1" noAdjustHandles="1" noChangeArrowheads="1" noChangeShapeType="1"/>
          </p:cNvSpPr>
          <p:nvPr>
            <p:ph type="subTitle" idx="1" hasCustomPrompt="1"/>
          </p:nvPr>
        </p:nvSpPr>
        <p:spPr>
          <a:xfrm>
            <a:off x="841248" y="3897629"/>
            <a:ext cx="9144000" cy="182003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Optional Subtitle</a:t>
            </a:r>
          </a:p>
        </p:txBody>
      </p:sp>
      <p:sp>
        <p:nvSpPr>
          <p:cNvPr id="4" name="Date Placeholder 3">
            <a:extLst>
              <a:ext uri="{FF2B5EF4-FFF2-40B4-BE49-F238E27FC236}">
                <a16:creationId xmlns:a16="http://schemas.microsoft.com/office/drawing/2014/main" id="{0D72AF7E-DCDA-8BA6-2929-56C7768B044F}"/>
              </a:ext>
            </a:extLst>
          </p:cNvPr>
          <p:cNvSpPr>
            <a:spLocks noGrp="1"/>
          </p:cNvSpPr>
          <p:nvPr>
            <p:ph type="dt" sz="half" idx="10"/>
          </p:nvPr>
        </p:nvSpPr>
        <p:spPr/>
        <p:txBody>
          <a:bodyPr/>
          <a:lstStyle/>
          <a:p>
            <a:r>
              <a:rPr lang="en-US"/>
              <a:t>May 9, 2024</a:t>
            </a:r>
            <a:endParaRPr lang="en-US" dirty="0"/>
          </a:p>
        </p:txBody>
      </p:sp>
      <p:sp>
        <p:nvSpPr>
          <p:cNvPr id="5" name="Footer Placeholder 4">
            <a:extLst>
              <a:ext uri="{FF2B5EF4-FFF2-40B4-BE49-F238E27FC236}">
                <a16:creationId xmlns:a16="http://schemas.microsoft.com/office/drawing/2014/main" id="{04138E69-AD8F-3E98-DE00-07EE4B84C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1D8D6-2CCA-D1E6-E010-6B0F7018F9F7}"/>
              </a:ext>
            </a:extLst>
          </p:cNvPr>
          <p:cNvSpPr>
            <a:spLocks noGrp="1"/>
          </p:cNvSpPr>
          <p:nvPr>
            <p:ph type="sldNum" sz="quarter" idx="12"/>
          </p:nvPr>
        </p:nvSpPr>
        <p:spPr/>
        <p:txBody>
          <a:bodyPr/>
          <a:lstStyle/>
          <a:p>
            <a:fld id="{65D67DF5-BD2E-4D88-BE8B-422A09B39C6F}" type="slidenum">
              <a:rPr lang="en-US" smtClean="0"/>
              <a:t>‹#›</a:t>
            </a:fld>
            <a:endParaRPr lang="en-US"/>
          </a:p>
        </p:txBody>
      </p:sp>
    </p:spTree>
    <p:extLst>
      <p:ext uri="{BB962C8B-B14F-4D97-AF65-F5344CB8AC3E}">
        <p14:creationId xmlns:p14="http://schemas.microsoft.com/office/powerpoint/2010/main" val="304194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54CCD44-211C-1042-7D19-AB41D74566A8}"/>
              </a:ext>
            </a:extLst>
          </p:cNvPr>
          <p:cNvSpPr>
            <a:spLocks noGrp="1"/>
          </p:cNvSpPr>
          <p:nvPr>
            <p:ph type="title" hasCustomPrompt="1"/>
          </p:nvPr>
        </p:nvSpPr>
        <p:spPr>
          <a:xfrm>
            <a:off x="838200" y="499237"/>
            <a:ext cx="10515600" cy="561467"/>
          </a:xfrm>
        </p:spPr>
        <p:txBody>
          <a:bodyPr/>
          <a:lstStyle>
            <a:lvl1pPr>
              <a:defRPr/>
            </a:lvl1pPr>
          </a:lstStyle>
          <a:p>
            <a:r>
              <a:rPr lang="en-US" dirty="0"/>
              <a:t>Click to Edit Slide Title</a:t>
            </a:r>
          </a:p>
        </p:txBody>
      </p:sp>
      <p:sp>
        <p:nvSpPr>
          <p:cNvPr id="4" name="Text Placeholder">
            <a:extLst>
              <a:ext uri="{FF2B5EF4-FFF2-40B4-BE49-F238E27FC236}">
                <a16:creationId xmlns:a16="http://schemas.microsoft.com/office/drawing/2014/main" id="{EED8CB35-0CFB-5C16-33E3-2869665BDA55}"/>
              </a:ext>
            </a:extLst>
          </p:cNvPr>
          <p:cNvSpPr>
            <a:spLocks noGrp="1"/>
          </p:cNvSpPr>
          <p:nvPr>
            <p:ph type="body" sz="quarter" idx="10"/>
          </p:nvPr>
        </p:nvSpPr>
        <p:spPr>
          <a:xfrm>
            <a:off x="838200" y="1242950"/>
            <a:ext cx="10515600" cy="4737100"/>
          </a:xfrm>
        </p:spPr>
        <p:txBody>
          <a:bodyPr/>
          <a:lstStyle>
            <a:lvl1pPr>
              <a:lnSpc>
                <a:spcPct val="100000"/>
              </a:lnSpc>
              <a:spcBef>
                <a:spcPts val="1200"/>
              </a:spcBef>
              <a:spcAft>
                <a:spcPts val="1200"/>
              </a:spcAft>
              <a:defRPr lang="en-US" sz="2400" dirty="0"/>
            </a:lvl1pPr>
            <a:lvl2pPr>
              <a:lnSpc>
                <a:spcPct val="100000"/>
              </a:lnSpc>
              <a:spcBef>
                <a:spcPts val="600"/>
              </a:spcBef>
              <a:spcAft>
                <a:spcPts val="600"/>
              </a:spcAft>
              <a:defRPr lang="en-US" dirty="0"/>
            </a:lvl2pPr>
            <a:lvl3pPr>
              <a:lnSpc>
                <a:spcPct val="100000"/>
              </a:lnSpc>
              <a:spcBef>
                <a:spcPts val="600"/>
              </a:spcBef>
              <a:spcAft>
                <a:spcPts val="600"/>
              </a:spcAft>
              <a:defRPr lang="en-US" dirty="0"/>
            </a:lvl3pPr>
            <a:lvl4pPr>
              <a:lnSpc>
                <a:spcPct val="100000"/>
              </a:lnSpc>
              <a:spcBef>
                <a:spcPts val="600"/>
              </a:spcBef>
              <a:spcAft>
                <a:spcPts val="600"/>
              </a:spcAft>
              <a:defRPr lang="en-US" dirty="0"/>
            </a:lvl4pPr>
            <a:lvl5pPr>
              <a:lnSpc>
                <a:spcPct val="100000"/>
              </a:lnSpc>
              <a:spcBef>
                <a:spcPts val="600"/>
              </a:spcBef>
              <a:spcAft>
                <a:spcPts val="600"/>
              </a:spcAf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54817AD-3C14-72AA-CE86-C23CF9093F64}"/>
              </a:ext>
            </a:extLst>
          </p:cNvPr>
          <p:cNvSpPr>
            <a:spLocks noGrp="1"/>
          </p:cNvSpPr>
          <p:nvPr>
            <p:ph type="dt" sz="half" idx="11"/>
          </p:nvPr>
        </p:nvSpPr>
        <p:spPr>
          <a:xfrm>
            <a:off x="9372600" y="45720"/>
            <a:ext cx="2743200" cy="265176"/>
          </a:xfrm>
          <a:prstGeom prst="rect">
            <a:avLst/>
          </a:prstGeom>
        </p:spPr>
        <p:txBody>
          <a:bodyPr/>
          <a:lstStyle/>
          <a:p>
            <a:r>
              <a:rPr lang="en-US"/>
              <a:t>May 9, 2024</a:t>
            </a:r>
            <a:endParaRPr lang="en-US" dirty="0"/>
          </a:p>
        </p:txBody>
      </p:sp>
      <p:sp>
        <p:nvSpPr>
          <p:cNvPr id="5" name="Footer Placeholder 4">
            <a:extLst>
              <a:ext uri="{FF2B5EF4-FFF2-40B4-BE49-F238E27FC236}">
                <a16:creationId xmlns:a16="http://schemas.microsoft.com/office/drawing/2014/main" id="{D89B7F08-76FF-987B-7AC4-D41EC59F5981}"/>
              </a:ext>
            </a:extLst>
          </p:cNvPr>
          <p:cNvSpPr>
            <a:spLocks noGrp="1"/>
          </p:cNvSpPr>
          <p:nvPr>
            <p:ph type="ftr" sz="quarter" idx="12"/>
          </p:nvPr>
        </p:nvSpPr>
        <p:spPr>
          <a:xfrm>
            <a:off x="73152" y="45720"/>
            <a:ext cx="8229600" cy="26517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736644-865E-4172-F12F-55CAB5F8A4D5}"/>
              </a:ext>
            </a:extLst>
          </p:cNvPr>
          <p:cNvSpPr>
            <a:spLocks noGrp="1"/>
          </p:cNvSpPr>
          <p:nvPr>
            <p:ph type="sldNum" sz="quarter" idx="13"/>
          </p:nvPr>
        </p:nvSpPr>
        <p:spPr>
          <a:xfrm>
            <a:off x="164592" y="6356350"/>
            <a:ext cx="2743200" cy="365125"/>
          </a:xfrm>
          <a:prstGeom prst="rect">
            <a:avLst/>
          </a:prstGeom>
        </p:spPr>
        <p:txBody>
          <a:bodyPr/>
          <a:lstStyle/>
          <a:p>
            <a:fld id="{97FF47DA-20DC-4E03-9B41-47DE8F3CCC12}" type="slidenum">
              <a:rPr lang="en-US" smtClean="0"/>
              <a:t>‹#›</a:t>
            </a:fld>
            <a:endParaRPr lang="en-US"/>
          </a:p>
        </p:txBody>
      </p:sp>
    </p:spTree>
    <p:extLst>
      <p:ext uri="{BB962C8B-B14F-4D97-AF65-F5344CB8AC3E}">
        <p14:creationId xmlns:p14="http://schemas.microsoft.com/office/powerpoint/2010/main" val="183576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84883-E86C-A6C7-0BCA-F710E816162E}"/>
              </a:ext>
            </a:extLst>
          </p:cNvPr>
          <p:cNvSpPr>
            <a:spLocks noGrp="1"/>
          </p:cNvSpPr>
          <p:nvPr>
            <p:ph type="dt" sz="half" idx="10"/>
          </p:nvPr>
        </p:nvSpPr>
        <p:spPr>
          <a:xfrm>
            <a:off x="9372600" y="45720"/>
            <a:ext cx="2743200" cy="265176"/>
          </a:xfrm>
          <a:prstGeom prst="rect">
            <a:avLst/>
          </a:prstGeom>
        </p:spPr>
        <p:txBody>
          <a:bodyPr/>
          <a:lstStyle/>
          <a:p>
            <a:r>
              <a:rPr lang="en-US"/>
              <a:t>May 9, 2024</a:t>
            </a:r>
            <a:endParaRPr lang="en-US" dirty="0"/>
          </a:p>
        </p:txBody>
      </p:sp>
      <p:sp>
        <p:nvSpPr>
          <p:cNvPr id="3" name="Footer Placeholder 2">
            <a:extLst>
              <a:ext uri="{FF2B5EF4-FFF2-40B4-BE49-F238E27FC236}">
                <a16:creationId xmlns:a16="http://schemas.microsoft.com/office/drawing/2014/main" id="{CDC1FA33-966A-478D-22CB-DE9F5FA5FEB6}"/>
              </a:ext>
            </a:extLst>
          </p:cNvPr>
          <p:cNvSpPr>
            <a:spLocks noGrp="1"/>
          </p:cNvSpPr>
          <p:nvPr>
            <p:ph type="ftr" sz="quarter" idx="11"/>
          </p:nvPr>
        </p:nvSpPr>
        <p:spPr>
          <a:xfrm>
            <a:off x="73152" y="45720"/>
            <a:ext cx="8229600" cy="265176"/>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CEB1C2D-36DF-8E47-186B-FF3A7B88FD0C}"/>
              </a:ext>
            </a:extLst>
          </p:cNvPr>
          <p:cNvSpPr>
            <a:spLocks noGrp="1"/>
          </p:cNvSpPr>
          <p:nvPr>
            <p:ph type="sldNum" sz="quarter" idx="12"/>
          </p:nvPr>
        </p:nvSpPr>
        <p:spPr>
          <a:xfrm>
            <a:off x="164592" y="6356350"/>
            <a:ext cx="2743200" cy="365125"/>
          </a:xfrm>
          <a:prstGeom prst="rect">
            <a:avLst/>
          </a:prstGeom>
        </p:spPr>
        <p:txBody>
          <a:bodyPr/>
          <a:lstStyle/>
          <a:p>
            <a:fld id="{97FF47DA-20DC-4E03-9B41-47DE8F3CCC12}" type="slidenum">
              <a:rPr lang="en-US" smtClean="0"/>
              <a:t>‹#›</a:t>
            </a:fld>
            <a:endParaRPr lang="en-US"/>
          </a:p>
        </p:txBody>
      </p:sp>
    </p:spTree>
    <p:extLst>
      <p:ext uri="{BB962C8B-B14F-4D97-AF65-F5344CB8AC3E}">
        <p14:creationId xmlns:p14="http://schemas.microsoft.com/office/powerpoint/2010/main" val="64468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ection Subtitle">
            <a:extLst>
              <a:ext uri="{FF2B5EF4-FFF2-40B4-BE49-F238E27FC236}">
                <a16:creationId xmlns:a16="http://schemas.microsoft.com/office/drawing/2014/main" id="{7EF5374B-6720-4C46-E247-8CEAF193A304}"/>
              </a:ext>
            </a:extLst>
          </p:cNvPr>
          <p:cNvSpPr>
            <a:spLocks noGrp="1"/>
          </p:cNvSpPr>
          <p:nvPr>
            <p:ph type="subTitle" idx="1" hasCustomPrompt="1"/>
          </p:nvPr>
        </p:nvSpPr>
        <p:spPr>
          <a:xfrm>
            <a:off x="0" y="3156965"/>
            <a:ext cx="12192000" cy="1820037"/>
          </a:xfrm>
          <a:prstGeom prst="rect">
            <a:avLst/>
          </a:prstGeom>
        </p:spPr>
        <p:txBody>
          <a:bodyPr/>
          <a:lstStyle>
            <a:lvl1pPr marL="0" indent="0" algn="ctr">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br>
              <a:rPr lang="en-US" dirty="0"/>
            </a:br>
            <a:r>
              <a:rPr lang="en-US" dirty="0"/>
              <a:t>Presenter’s Title</a:t>
            </a:r>
            <a:br>
              <a:rPr lang="en-US" dirty="0"/>
            </a:br>
            <a:r>
              <a:rPr lang="en-US" dirty="0"/>
              <a:t>Contact Information</a:t>
            </a:r>
          </a:p>
        </p:txBody>
      </p:sp>
      <p:sp>
        <p:nvSpPr>
          <p:cNvPr id="2" name="Date Placeholder 1">
            <a:extLst>
              <a:ext uri="{FF2B5EF4-FFF2-40B4-BE49-F238E27FC236}">
                <a16:creationId xmlns:a16="http://schemas.microsoft.com/office/drawing/2014/main" id="{92DB5232-E620-5524-3036-C478D55AD78F}"/>
              </a:ext>
            </a:extLst>
          </p:cNvPr>
          <p:cNvSpPr>
            <a:spLocks noGrp="1"/>
          </p:cNvSpPr>
          <p:nvPr>
            <p:ph type="dt" sz="half" idx="10"/>
          </p:nvPr>
        </p:nvSpPr>
        <p:spPr/>
        <p:txBody>
          <a:bodyPr/>
          <a:lstStyle/>
          <a:p>
            <a:r>
              <a:rPr lang="en-US"/>
              <a:t>May 9, 2024</a:t>
            </a:r>
            <a:endParaRPr lang="en-US" dirty="0"/>
          </a:p>
        </p:txBody>
      </p:sp>
      <p:sp>
        <p:nvSpPr>
          <p:cNvPr id="3" name="Footer Placeholder 2">
            <a:extLst>
              <a:ext uri="{FF2B5EF4-FFF2-40B4-BE49-F238E27FC236}">
                <a16:creationId xmlns:a16="http://schemas.microsoft.com/office/drawing/2014/main" id="{61E26B79-2330-9846-5F27-F9CF221A65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1CC4BB-8C47-65DD-A570-2D5EB2E9D884}"/>
              </a:ext>
            </a:extLst>
          </p:cNvPr>
          <p:cNvSpPr>
            <a:spLocks noGrp="1"/>
          </p:cNvSpPr>
          <p:nvPr>
            <p:ph type="sldNum" sz="quarter" idx="12"/>
          </p:nvPr>
        </p:nvSpPr>
        <p:spPr/>
        <p:txBody>
          <a:bodyPr/>
          <a:lstStyle/>
          <a:p>
            <a:fld id="{7D5FF8F6-A464-461B-9860-0527BA4DBBF5}" type="slidenum">
              <a:rPr lang="en-US" smtClean="0"/>
              <a:t>‹#›</a:t>
            </a:fld>
            <a:endParaRPr lang="en-US"/>
          </a:p>
        </p:txBody>
      </p:sp>
    </p:spTree>
    <p:extLst>
      <p:ext uri="{BB962C8B-B14F-4D97-AF65-F5344CB8AC3E}">
        <p14:creationId xmlns:p14="http://schemas.microsoft.com/office/powerpoint/2010/main" val="363141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a:lvl1pPr>
          </a:lstStyle>
          <a:p>
            <a:r>
              <a:rPr lang="en-US" dirty="0"/>
              <a:t>Click to Edit Slide Title</a:t>
            </a:r>
          </a:p>
        </p:txBody>
      </p:sp>
      <p:sp>
        <p:nvSpPr>
          <p:cNvPr id="5" name="Text Placeholder">
            <a:extLst>
              <a:ext uri="{FF2B5EF4-FFF2-40B4-BE49-F238E27FC236}">
                <a16:creationId xmlns:a16="http://schemas.microsoft.com/office/drawing/2014/main" id="{1B0A9411-BDAE-A55D-3D7B-798DF0F447A1}"/>
              </a:ext>
            </a:extLst>
          </p:cNvPr>
          <p:cNvSpPr>
            <a:spLocks noGrp="1"/>
          </p:cNvSpPr>
          <p:nvPr>
            <p:ph type="body" sz="quarter" idx="10"/>
          </p:nvPr>
        </p:nvSpPr>
        <p:spPr>
          <a:xfrm>
            <a:off x="838200" y="1242950"/>
            <a:ext cx="10515600" cy="473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541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a:lvl1pPr>
          </a:lstStyle>
          <a:p>
            <a:r>
              <a:rPr lang="en-US" dirty="0"/>
              <a:t>Click to Edit Slide Title</a:t>
            </a:r>
          </a:p>
        </p:txBody>
      </p:sp>
      <p:sp>
        <p:nvSpPr>
          <p:cNvPr id="3" name="Text Placeholder 1">
            <a:extLst>
              <a:ext uri="{FF2B5EF4-FFF2-40B4-BE49-F238E27FC236}">
                <a16:creationId xmlns:a16="http://schemas.microsoft.com/office/drawing/2014/main" id="{7638DC4B-3D79-4769-7DA0-C91C2083D228}"/>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C136093C-711E-2D3C-86CD-6E57E1EBA21E}"/>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41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C15319A6-E1B6-41FB-FD24-4D867067E938}"/>
              </a:ext>
            </a:extLst>
          </p:cNvPr>
          <p:cNvSpPr>
            <a:spLocks noGrp="1"/>
          </p:cNvSpPr>
          <p:nvPr>
            <p:ph type="title" hasCustomPrompt="1"/>
          </p:nvPr>
        </p:nvSpPr>
        <p:spPr>
          <a:xfrm>
            <a:off x="838200" y="499237"/>
            <a:ext cx="10515600" cy="561467"/>
          </a:xfrm>
        </p:spPr>
        <p:txBody>
          <a:bodyPr/>
          <a:lstStyle/>
          <a:p>
            <a:r>
              <a:rPr lang="en-US" dirty="0"/>
              <a:t>Click to Edit Slide Title</a:t>
            </a:r>
          </a:p>
        </p:txBody>
      </p:sp>
      <p:sp>
        <p:nvSpPr>
          <p:cNvPr id="3" name="Content Placeholder">
            <a:extLst>
              <a:ext uri="{FF2B5EF4-FFF2-40B4-BE49-F238E27FC236}">
                <a16:creationId xmlns:a16="http://schemas.microsoft.com/office/drawing/2014/main" id="{E7F560D4-EF1E-E0CF-2B8D-174BBCEF679A}"/>
              </a:ext>
            </a:extLst>
          </p:cNvPr>
          <p:cNvSpPr>
            <a:spLocks noGrp="1"/>
          </p:cNvSpPr>
          <p:nvPr>
            <p:ph idx="1"/>
          </p:nvPr>
        </p:nvSpPr>
        <p:spPr>
          <a:xfrm>
            <a:off x="838200" y="1243584"/>
            <a:ext cx="5074920" cy="4736592"/>
          </a:xfrm>
        </p:spPr>
        <p:txBody>
          <a:bodyPr>
            <a:noAutofit/>
          </a:bodyPr>
          <a:lstStyle>
            <a:lvl1pPr marL="225425" indent="-225425">
              <a:spcBef>
                <a:spcPts val="0"/>
              </a:spcBef>
              <a:buFont typeface="Arial" panose="020B0604020202020204" pitchFamily="34" charset="0"/>
              <a:buChar char="•"/>
              <a:defRPr sz="2800"/>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401BF321-0293-330F-CD60-11EE55D17FE2}"/>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dirty="0"/>
          </a:p>
        </p:txBody>
      </p:sp>
    </p:spTree>
    <p:extLst>
      <p:ext uri="{BB962C8B-B14F-4D97-AF65-F5344CB8AC3E}">
        <p14:creationId xmlns:p14="http://schemas.microsoft.com/office/powerpoint/2010/main" val="20753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2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6">
            <a:extLst>
              <a:ext uri="{FF2B5EF4-FFF2-40B4-BE49-F238E27FC236}">
                <a16:creationId xmlns:a16="http://schemas.microsoft.com/office/drawing/2014/main" id="{E2C2BE9E-E754-E36C-1FA9-CD66795D3A31}"/>
              </a:ext>
            </a:extLst>
          </p:cNvPr>
          <p:cNvSpPr>
            <a:spLocks noGrp="1"/>
          </p:cNvSpPr>
          <p:nvPr>
            <p:ph type="subTitle" idx="4294967295" hasCustomPrompt="1"/>
          </p:nvPr>
        </p:nvSpPr>
        <p:spPr>
          <a:xfrm>
            <a:off x="-9525" y="2973141"/>
            <a:ext cx="12191999" cy="1770872"/>
          </a:xfrm>
          <a:prstGeom prst="rect">
            <a:avLst/>
          </a:prstGeom>
        </p:spPr>
        <p:txBody>
          <a:bodyPr/>
          <a:lstStyle>
            <a:lvl1pPr>
              <a:lnSpc>
                <a:spcPct val="100000"/>
              </a:lnSpc>
              <a:defRPr b="0"/>
            </a:lvl1pPr>
          </a:lstStyle>
          <a:p>
            <a:pPr marL="0" indent="0" algn="ctr">
              <a:buNone/>
            </a:pPr>
            <a:r>
              <a:rPr lang="en-US" dirty="0"/>
              <a:t>Presenter</a:t>
            </a:r>
          </a:p>
          <a:p>
            <a:pPr marL="0" indent="0" algn="ctr">
              <a:buNone/>
            </a:pPr>
            <a:r>
              <a:rPr lang="en-US" dirty="0"/>
              <a:t>Presenter Title</a:t>
            </a:r>
          </a:p>
          <a:p>
            <a:pPr marL="0" indent="0" algn="ctr">
              <a:buNone/>
            </a:pPr>
            <a:r>
              <a:rPr lang="en-US" dirty="0"/>
              <a:t>Contact Information</a:t>
            </a:r>
          </a:p>
        </p:txBody>
      </p:sp>
      <p:sp>
        <p:nvSpPr>
          <p:cNvPr id="4" name="Title 2">
            <a:extLst>
              <a:ext uri="{FF2B5EF4-FFF2-40B4-BE49-F238E27FC236}">
                <a16:creationId xmlns:a16="http://schemas.microsoft.com/office/drawing/2014/main" id="{E9CEC6BA-9CD8-8CEC-D620-B36C9F43B8B0}"/>
              </a:ext>
            </a:extLst>
          </p:cNvPr>
          <p:cNvSpPr>
            <a:spLocks noGrp="1"/>
          </p:cNvSpPr>
          <p:nvPr>
            <p:ph type="title" idx="4294967295"/>
          </p:nvPr>
        </p:nvSpPr>
        <p:spPr>
          <a:xfrm>
            <a:off x="0" y="-750276"/>
            <a:ext cx="10515600" cy="656492"/>
          </a:xfrm>
          <a:prstGeom prst="rect">
            <a:avLst/>
          </a:prstGeom>
        </p:spPr>
        <p:txBody>
          <a:bodyPr anchor="b"/>
          <a:lstStyle/>
          <a:p>
            <a:r>
              <a:rPr lang="en-US" dirty="0"/>
              <a:t>Closing Slide</a:t>
            </a:r>
          </a:p>
        </p:txBody>
      </p:sp>
    </p:spTree>
    <p:extLst>
      <p:ext uri="{BB962C8B-B14F-4D97-AF65-F5344CB8AC3E}">
        <p14:creationId xmlns:p14="http://schemas.microsoft.com/office/powerpoint/2010/main" val="115032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a:lvl1pPr>
          </a:lstStyle>
          <a:p>
            <a:r>
              <a:rPr lang="en-US"/>
              <a:t>Click to Edit Slide Title</a:t>
            </a:r>
          </a:p>
        </p:txBody>
      </p:sp>
      <p:sp>
        <p:nvSpPr>
          <p:cNvPr id="5" name="Text Placeholder">
            <a:extLst>
              <a:ext uri="{FF2B5EF4-FFF2-40B4-BE49-F238E27FC236}">
                <a16:creationId xmlns:a16="http://schemas.microsoft.com/office/drawing/2014/main" id="{1B0A9411-BDAE-A55D-3D7B-798DF0F447A1}"/>
              </a:ext>
            </a:extLst>
          </p:cNvPr>
          <p:cNvSpPr>
            <a:spLocks noGrp="1"/>
          </p:cNvSpPr>
          <p:nvPr>
            <p:ph type="body" sz="quarter" idx="10"/>
          </p:nvPr>
        </p:nvSpPr>
        <p:spPr>
          <a:xfrm>
            <a:off x="838200" y="1242950"/>
            <a:ext cx="10515600" cy="473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3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a:lvl1pPr>
          </a:lstStyle>
          <a:p>
            <a:r>
              <a:rPr lang="en-US"/>
              <a:t>Click to Edit Slide Title</a:t>
            </a:r>
          </a:p>
        </p:txBody>
      </p:sp>
      <p:sp>
        <p:nvSpPr>
          <p:cNvPr id="3" name="Text Placeholder 1">
            <a:extLst>
              <a:ext uri="{FF2B5EF4-FFF2-40B4-BE49-F238E27FC236}">
                <a16:creationId xmlns:a16="http://schemas.microsoft.com/office/drawing/2014/main" id="{7638DC4B-3D79-4769-7DA0-C91C2083D228}"/>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C136093C-711E-2D3C-86CD-6E57E1EBA21E}"/>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41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24.xml"/><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5.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6.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621299"/>
      </p:ext>
    </p:extLst>
  </p:cSld>
  <p:clrMap bg1="dk1" tx1="lt1" bg2="dk2" tx2="lt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D252784-FA0E-8E43-AE5C-87603E18F34D}"/>
              </a:ext>
            </a:extLst>
          </p:cNvPr>
          <p:cNvSpPr>
            <a:spLocks noGrp="1"/>
          </p:cNvSpPr>
          <p:nvPr>
            <p:ph type="dt" sz="half" idx="2"/>
          </p:nvPr>
        </p:nvSpPr>
        <p:spPr>
          <a:xfrm>
            <a:off x="9372600" y="45720"/>
            <a:ext cx="2743200" cy="265176"/>
          </a:xfrm>
          <a:prstGeom prst="rect">
            <a:avLst/>
          </a:prstGeom>
        </p:spPr>
        <p:txBody>
          <a:bodyPr vert="horz" lIns="91440" tIns="45720" rIns="91440" bIns="45720" rtlCol="0" anchor="ctr"/>
          <a:lstStyle>
            <a:lvl1pPr algn="r">
              <a:defRPr sz="1000">
                <a:solidFill>
                  <a:schemeClr val="tx1"/>
                </a:solidFill>
              </a:defRPr>
            </a:lvl1pPr>
          </a:lstStyle>
          <a:p>
            <a:r>
              <a:rPr lang="en-US"/>
              <a:t>May 9, 2024</a:t>
            </a:r>
            <a:endParaRPr lang="en-US" dirty="0"/>
          </a:p>
        </p:txBody>
      </p:sp>
      <p:sp>
        <p:nvSpPr>
          <p:cNvPr id="8" name="Footer Placeholder 7">
            <a:extLst>
              <a:ext uri="{FF2B5EF4-FFF2-40B4-BE49-F238E27FC236}">
                <a16:creationId xmlns:a16="http://schemas.microsoft.com/office/drawing/2014/main" id="{EF419F93-6132-86EB-1228-0EB27B366472}"/>
              </a:ext>
            </a:extLst>
          </p:cNvPr>
          <p:cNvSpPr>
            <a:spLocks noGrp="1"/>
          </p:cNvSpPr>
          <p:nvPr>
            <p:ph type="ftr" sz="quarter" idx="3"/>
          </p:nvPr>
        </p:nvSpPr>
        <p:spPr>
          <a:xfrm>
            <a:off x="73152" y="45720"/>
            <a:ext cx="8229600" cy="265176"/>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0C3A4451-DB65-0D1F-5D54-7EDB881B8DDA}"/>
              </a:ext>
            </a:extLst>
          </p:cNvPr>
          <p:cNvSpPr>
            <a:spLocks noGrp="1"/>
          </p:cNvSpPr>
          <p:nvPr>
            <p:ph type="sldNum" sz="quarter" idx="4"/>
          </p:nvPr>
        </p:nvSpPr>
        <p:spPr>
          <a:xfrm>
            <a:off x="164592" y="6356350"/>
            <a:ext cx="2743200" cy="365125"/>
          </a:xfrm>
          <a:prstGeom prst="rect">
            <a:avLst/>
          </a:prstGeom>
        </p:spPr>
        <p:txBody>
          <a:bodyPr vert="horz" lIns="91440" tIns="45720" rIns="91440" bIns="45720" rtlCol="0" anchor="ctr"/>
          <a:lstStyle>
            <a:lvl1pPr algn="l">
              <a:defRPr sz="1050">
                <a:solidFill>
                  <a:schemeClr val="tx1"/>
                </a:solidFill>
              </a:defRPr>
            </a:lvl1pPr>
          </a:lstStyle>
          <a:p>
            <a:fld id="{97FF47DA-20DC-4E03-9B41-47DE8F3CCC12}" type="slidenum">
              <a:rPr lang="en-US" smtClean="0"/>
              <a:pPr/>
              <a:t>‹#›</a:t>
            </a:fld>
            <a:endParaRPr lang="en-US" dirty="0"/>
          </a:p>
        </p:txBody>
      </p:sp>
    </p:spTree>
    <p:extLst>
      <p:ext uri="{BB962C8B-B14F-4D97-AF65-F5344CB8AC3E}">
        <p14:creationId xmlns:p14="http://schemas.microsoft.com/office/powerpoint/2010/main" val="3562990747"/>
      </p:ext>
    </p:extLst>
  </p:cSld>
  <p:clrMap bg1="lt1" tx1="dk1" bg2="lt2" tx2="dk2" accent1="accent1" accent2="accent2" accent3="accent3" accent4="accent4" accent5="accent5" accent6="accent6" hlink="hlink" folHlink="folHlink"/>
  <p:sldLayoutIdLst>
    <p:sldLayoutId id="2147483730" r:id="rId1"/>
    <p:sldLayoutId id="214748373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12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NCDIT Logo" descr="N.C. Department of Information Technology Logo">
            <a:extLst>
              <a:ext uri="{FF2B5EF4-FFF2-40B4-BE49-F238E27FC236}">
                <a16:creationId xmlns:a16="http://schemas.microsoft.com/office/drawing/2014/main" id="{0E78C2E3-1298-7B3A-EFE9-B00C9FFB028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666745" y="1687519"/>
            <a:ext cx="4882896" cy="807321"/>
          </a:xfrm>
          <a:prstGeom prst="rect">
            <a:avLst/>
          </a:prstGeom>
        </p:spPr>
      </p:pic>
      <p:sp>
        <p:nvSpPr>
          <p:cNvPr id="2" name="Date Placeholder 1">
            <a:extLst>
              <a:ext uri="{FF2B5EF4-FFF2-40B4-BE49-F238E27FC236}">
                <a16:creationId xmlns:a16="http://schemas.microsoft.com/office/drawing/2014/main" id="{1F706125-7738-85A6-E1AD-CBC46E2B1C2D}"/>
              </a:ext>
            </a:extLst>
          </p:cNvPr>
          <p:cNvSpPr>
            <a:spLocks noGrp="1"/>
          </p:cNvSpPr>
          <p:nvPr>
            <p:ph type="dt" sz="half" idx="2"/>
          </p:nvPr>
        </p:nvSpPr>
        <p:spPr>
          <a:xfrm>
            <a:off x="9372600" y="45720"/>
            <a:ext cx="2743200" cy="265176"/>
          </a:xfrm>
          <a:prstGeom prst="rect">
            <a:avLst/>
          </a:prstGeom>
        </p:spPr>
        <p:txBody>
          <a:bodyPr vert="horz" lIns="91440" tIns="45720" rIns="91440" bIns="45720" rtlCol="0" anchor="ctr"/>
          <a:lstStyle>
            <a:lvl1pPr algn="r">
              <a:defRPr sz="1000">
                <a:solidFill>
                  <a:schemeClr val="bg1"/>
                </a:solidFill>
              </a:defRPr>
            </a:lvl1pPr>
          </a:lstStyle>
          <a:p>
            <a:r>
              <a:rPr lang="en-US"/>
              <a:t>May 9, 2024</a:t>
            </a:r>
            <a:endParaRPr lang="en-US" dirty="0"/>
          </a:p>
        </p:txBody>
      </p:sp>
      <p:sp>
        <p:nvSpPr>
          <p:cNvPr id="4" name="Footer Placeholder 3">
            <a:extLst>
              <a:ext uri="{FF2B5EF4-FFF2-40B4-BE49-F238E27FC236}">
                <a16:creationId xmlns:a16="http://schemas.microsoft.com/office/drawing/2014/main" id="{80A7C2F1-6197-B729-794E-90116F822B12}"/>
              </a:ext>
            </a:extLst>
          </p:cNvPr>
          <p:cNvSpPr>
            <a:spLocks noGrp="1"/>
          </p:cNvSpPr>
          <p:nvPr>
            <p:ph type="ftr" sz="quarter" idx="3"/>
          </p:nvPr>
        </p:nvSpPr>
        <p:spPr>
          <a:xfrm>
            <a:off x="73152" y="45720"/>
            <a:ext cx="8229600" cy="265176"/>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F79C4329-0E4F-4327-8E27-CBDC77A06411}"/>
              </a:ext>
            </a:extLst>
          </p:cNvPr>
          <p:cNvSpPr>
            <a:spLocks noGrp="1"/>
          </p:cNvSpPr>
          <p:nvPr>
            <p:ph type="sldNum" sz="quarter" idx="4"/>
          </p:nvPr>
        </p:nvSpPr>
        <p:spPr>
          <a:xfrm>
            <a:off x="164592" y="6356350"/>
            <a:ext cx="2743200" cy="365125"/>
          </a:xfrm>
          <a:prstGeom prst="rect">
            <a:avLst/>
          </a:prstGeom>
        </p:spPr>
        <p:txBody>
          <a:bodyPr vert="horz" lIns="91440" tIns="45720" rIns="91440" bIns="45720" rtlCol="0" anchor="ctr"/>
          <a:lstStyle>
            <a:lvl1pPr algn="l">
              <a:defRPr sz="1000">
                <a:solidFill>
                  <a:schemeClr val="bg1"/>
                </a:solidFill>
              </a:defRPr>
            </a:lvl1pPr>
          </a:lstStyle>
          <a:p>
            <a:fld id="{7D5FF8F6-A464-461B-9860-0527BA4DBBF5}" type="slidenum">
              <a:rPr lang="en-US" smtClean="0"/>
              <a:pPr/>
              <a:t>‹#›</a:t>
            </a:fld>
            <a:endParaRPr lang="en-US" dirty="0"/>
          </a:p>
        </p:txBody>
      </p:sp>
    </p:spTree>
    <p:extLst>
      <p:ext uri="{BB962C8B-B14F-4D97-AF65-F5344CB8AC3E}">
        <p14:creationId xmlns:p14="http://schemas.microsoft.com/office/powerpoint/2010/main" val="1793555229"/>
      </p:ext>
    </p:extLst>
  </p:cSld>
  <p:clrMap bg1="lt1" tx1="dk1" bg2="lt2" tx2="dk2" accent1="accent1" accent2="accent2" accent3="accent3" accent4="accent4" accent5="accent5" accent6="accent6" hlink="hlink" folHlink="folHlink"/>
  <p:sldLayoutIdLst>
    <p:sldLayoutId id="214748373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502818"/>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7718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NCDIT Logo" descr="N.C. Department of Information Technology Logo">
            <a:extLst>
              <a:ext uri="{FF2B5EF4-FFF2-40B4-BE49-F238E27FC236}">
                <a16:creationId xmlns:a16="http://schemas.microsoft.com/office/drawing/2014/main" id="{0E78C2E3-1298-7B3A-EFE9-B00C9FFB028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422672" y="1687519"/>
            <a:ext cx="5346655" cy="883997"/>
          </a:xfrm>
          <a:prstGeom prst="rect">
            <a:avLst/>
          </a:prstGeom>
        </p:spPr>
      </p:pic>
    </p:spTree>
    <p:extLst>
      <p:ext uri="{BB962C8B-B14F-4D97-AF65-F5344CB8AC3E}">
        <p14:creationId xmlns:p14="http://schemas.microsoft.com/office/powerpoint/2010/main" val="2732802495"/>
      </p:ext>
    </p:extLst>
  </p:cSld>
  <p:clrMap bg1="lt1" tx1="dk1" bg2="lt2" tx2="dk2" accent1="accent1" accent2="accent2" accent3="accent3" accent4="accent4" accent5="accent5" accent6="accent6" hlink="hlink" folHlink="folHlink"/>
  <p:sldLayoutIdLst>
    <p:sldLayoutId id="214748367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9672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0216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6452CBE-EA8A-A142-8886-96FEE4A4313A}"/>
              </a:ext>
            </a:extLst>
          </p:cNvPr>
          <p:cNvSpPr>
            <a:spLocks noGrp="1"/>
          </p:cNvSpPr>
          <p:nvPr>
            <p:ph type="dt" sz="half" idx="2"/>
          </p:nvPr>
        </p:nvSpPr>
        <p:spPr>
          <a:xfrm>
            <a:off x="9375711" y="47212"/>
            <a:ext cx="2743200" cy="268812"/>
          </a:xfrm>
          <a:prstGeom prst="rect">
            <a:avLst/>
          </a:prstGeom>
        </p:spPr>
        <p:txBody>
          <a:bodyPr vert="horz" lIns="91440" tIns="45720" rIns="91440" bIns="45720" rtlCol="0" anchor="ctr"/>
          <a:lstStyle>
            <a:lvl1pPr algn="r">
              <a:defRPr sz="1000">
                <a:solidFill>
                  <a:schemeClr val="tx1"/>
                </a:solidFill>
              </a:defRPr>
            </a:lvl1pPr>
          </a:lstStyle>
          <a:p>
            <a:r>
              <a:rPr lang="en-US"/>
              <a:t>May 9, 2024</a:t>
            </a:r>
            <a:endParaRPr lang="en-US" dirty="0"/>
          </a:p>
        </p:txBody>
      </p:sp>
      <p:sp>
        <p:nvSpPr>
          <p:cNvPr id="5" name="Footer Placeholder 4">
            <a:extLst>
              <a:ext uri="{FF2B5EF4-FFF2-40B4-BE49-F238E27FC236}">
                <a16:creationId xmlns:a16="http://schemas.microsoft.com/office/drawing/2014/main" id="{8AF680AC-211A-63FC-18A3-0DCEB6A8E554}"/>
              </a:ext>
            </a:extLst>
          </p:cNvPr>
          <p:cNvSpPr>
            <a:spLocks noGrp="1"/>
          </p:cNvSpPr>
          <p:nvPr>
            <p:ph type="ftr" sz="quarter" idx="3"/>
          </p:nvPr>
        </p:nvSpPr>
        <p:spPr>
          <a:xfrm>
            <a:off x="73089" y="47212"/>
            <a:ext cx="8229600" cy="26881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24B6D46-A89B-0B3D-D6E2-AC7C7026DAFA}"/>
              </a:ext>
            </a:extLst>
          </p:cNvPr>
          <p:cNvSpPr>
            <a:spLocks noGrp="1"/>
          </p:cNvSpPr>
          <p:nvPr>
            <p:ph type="sldNum" sz="quarter" idx="4"/>
          </p:nvPr>
        </p:nvSpPr>
        <p:spPr>
          <a:xfrm>
            <a:off x="166395" y="6356350"/>
            <a:ext cx="2743200" cy="365125"/>
          </a:xfrm>
          <a:prstGeom prst="rect">
            <a:avLst/>
          </a:prstGeom>
        </p:spPr>
        <p:txBody>
          <a:bodyPr vert="horz" lIns="91440" tIns="45720" rIns="91440" bIns="45720" rtlCol="0" anchor="ctr"/>
          <a:lstStyle>
            <a:lvl1pPr algn="l">
              <a:defRPr sz="1000">
                <a:solidFill>
                  <a:schemeClr val="tx1"/>
                </a:solidFill>
              </a:defRPr>
            </a:lvl1pPr>
          </a:lstStyle>
          <a:p>
            <a:fld id="{E9D25D31-D6D1-4707-9EC9-A2A91580B82B}" type="slidenum">
              <a:rPr lang="en-US" smtClean="0"/>
              <a:pPr/>
              <a:t>‹#›</a:t>
            </a:fld>
            <a:endParaRPr lang="en-US" dirty="0"/>
          </a:p>
        </p:txBody>
      </p:sp>
    </p:spTree>
    <p:extLst>
      <p:ext uri="{BB962C8B-B14F-4D97-AF65-F5344CB8AC3E}">
        <p14:creationId xmlns:p14="http://schemas.microsoft.com/office/powerpoint/2010/main" val="2501777854"/>
      </p:ext>
    </p:extLst>
  </p:cSld>
  <p:clrMap bg1="lt1" tx1="dk1" bg2="lt2" tx2="dk2" accent1="accent1" accent2="accent2" accent3="accent3" accent4="accent4" accent5="accent5" accent6="accent6" hlink="hlink" folHlink="folHlink"/>
  <p:sldLayoutIdLst>
    <p:sldLayoutId id="2147483723" r:id="rId1"/>
    <p:sldLayoutId id="214748372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1200"/>
        </a:spcAft>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368903"/>
      </p:ext>
    </p:extLst>
  </p:cSld>
  <p:clrMap bg1="dk1" tx1="lt1" bg2="dk2" tx2="lt2" accent1="accent1" accent2="accent2" accent3="accent3" accent4="accent4" accent5="accent5" accent6="accent6" hlink="hlink" folHlink="folHlink"/>
  <p:sldLayoutIdLst>
    <p:sldLayoutId id="214748372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88E9A-505D-F740-DA28-092CD5C611C6}"/>
              </a:ext>
            </a:extLst>
          </p:cNvPr>
          <p:cNvSpPr>
            <a:spLocks noGrp="1"/>
          </p:cNvSpPr>
          <p:nvPr>
            <p:ph type="dt" sz="half" idx="2"/>
          </p:nvPr>
        </p:nvSpPr>
        <p:spPr>
          <a:xfrm>
            <a:off x="9372600" y="45720"/>
            <a:ext cx="2743200" cy="265176"/>
          </a:xfrm>
          <a:prstGeom prst="rect">
            <a:avLst/>
          </a:prstGeom>
        </p:spPr>
        <p:txBody>
          <a:bodyPr vert="horz" lIns="91440" tIns="45720" rIns="91440" bIns="45720" rtlCol="0" anchor="ctr"/>
          <a:lstStyle>
            <a:lvl1pPr algn="r">
              <a:defRPr sz="1000">
                <a:solidFill>
                  <a:schemeClr val="bg1"/>
                </a:solidFill>
              </a:defRPr>
            </a:lvl1pPr>
          </a:lstStyle>
          <a:p>
            <a:r>
              <a:rPr lang="en-US"/>
              <a:t>May 9, 2024</a:t>
            </a:r>
            <a:endParaRPr lang="en-US" dirty="0"/>
          </a:p>
        </p:txBody>
      </p:sp>
      <p:sp>
        <p:nvSpPr>
          <p:cNvPr id="3" name="Footer Placeholder 2">
            <a:extLst>
              <a:ext uri="{FF2B5EF4-FFF2-40B4-BE49-F238E27FC236}">
                <a16:creationId xmlns:a16="http://schemas.microsoft.com/office/drawing/2014/main" id="{37677C7D-FC6C-F040-A6D2-42F0E3F828A4}"/>
              </a:ext>
            </a:extLst>
          </p:cNvPr>
          <p:cNvSpPr>
            <a:spLocks noGrp="1"/>
          </p:cNvSpPr>
          <p:nvPr>
            <p:ph type="ftr" sz="quarter" idx="3"/>
          </p:nvPr>
        </p:nvSpPr>
        <p:spPr>
          <a:xfrm>
            <a:off x="73152" y="45720"/>
            <a:ext cx="8229600" cy="265176"/>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848E47A4-0FEA-9903-A60B-348AD9EA2E0E}"/>
              </a:ext>
            </a:extLst>
          </p:cNvPr>
          <p:cNvSpPr>
            <a:spLocks noGrp="1"/>
          </p:cNvSpPr>
          <p:nvPr>
            <p:ph type="sldNum" sz="quarter" idx="4"/>
          </p:nvPr>
        </p:nvSpPr>
        <p:spPr>
          <a:xfrm>
            <a:off x="164592" y="6356350"/>
            <a:ext cx="2743200" cy="365125"/>
          </a:xfrm>
          <a:prstGeom prst="rect">
            <a:avLst/>
          </a:prstGeom>
        </p:spPr>
        <p:txBody>
          <a:bodyPr vert="horz" lIns="91440" tIns="45720" rIns="91440" bIns="45720" rtlCol="0" anchor="ctr"/>
          <a:lstStyle>
            <a:lvl1pPr algn="l">
              <a:defRPr sz="1000">
                <a:solidFill>
                  <a:schemeClr val="bg1"/>
                </a:solidFill>
              </a:defRPr>
            </a:lvl1pPr>
          </a:lstStyle>
          <a:p>
            <a:fld id="{65D67DF5-BD2E-4D88-BE8B-422A09B39C6F}" type="slidenum">
              <a:rPr lang="en-US" smtClean="0"/>
              <a:pPr/>
              <a:t>‹#›</a:t>
            </a:fld>
            <a:endParaRPr lang="en-US" dirty="0"/>
          </a:p>
        </p:txBody>
      </p:sp>
    </p:spTree>
    <p:extLst>
      <p:ext uri="{BB962C8B-B14F-4D97-AF65-F5344CB8AC3E}">
        <p14:creationId xmlns:p14="http://schemas.microsoft.com/office/powerpoint/2010/main" val="3346559270"/>
      </p:ext>
    </p:extLst>
  </p:cSld>
  <p:clrMap bg1="lt1" tx1="dk1" bg2="lt2" tx2="dk2" accent1="accent1" accent2="accent2" accent3="accent3" accent4="accent4" accent5="accent5" accent6="accent6" hlink="hlink" folHlink="folHlink"/>
  <p:sldLayoutIdLst>
    <p:sldLayoutId id="214748372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s"/><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pxhere.com/en/photo/119326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F7504397-B456-9CCE-BF31-DEBCA780B38A}"/>
              </a:ext>
            </a:extLst>
          </p:cNvPr>
          <p:cNvSpPr>
            <a:spLocks noGrp="1" noRot="1" noMove="1" noResize="1" noEditPoints="1" noAdjustHandles="1" noChangeArrowheads="1" noChangeShapeType="1"/>
          </p:cNvSpPr>
          <p:nvPr>
            <p:ph type="ctrTitle"/>
          </p:nvPr>
        </p:nvSpPr>
        <p:spPr>
          <a:xfrm>
            <a:off x="855345" y="644886"/>
            <a:ext cx="7949184" cy="2612969"/>
          </a:xfrm>
        </p:spPr>
        <p:txBody>
          <a:bodyPr/>
          <a:lstStyle/>
          <a:p>
            <a:r>
              <a:rPr lang="en-US" dirty="0"/>
              <a:t>Web Application Firewall Service (Cloudflare)</a:t>
            </a:r>
            <a:br>
              <a:rPr lang="en-US" dirty="0"/>
            </a:br>
            <a:endParaRPr lang="en-US" dirty="0"/>
          </a:p>
        </p:txBody>
      </p:sp>
      <p:sp>
        <p:nvSpPr>
          <p:cNvPr id="11" name="Presenter Information">
            <a:extLst>
              <a:ext uri="{FF2B5EF4-FFF2-40B4-BE49-F238E27FC236}">
                <a16:creationId xmlns:a16="http://schemas.microsoft.com/office/drawing/2014/main" id="{4CF19390-6E14-4874-2FFB-307D206F6A3A}"/>
              </a:ext>
            </a:extLst>
          </p:cNvPr>
          <p:cNvSpPr>
            <a:spLocks noGrp="1" noRot="1" noMove="1" noResize="1" noEditPoints="1" noAdjustHandles="1" noChangeArrowheads="1" noChangeShapeType="1"/>
          </p:cNvSpPr>
          <p:nvPr>
            <p:ph type="subTitle" idx="1"/>
          </p:nvPr>
        </p:nvSpPr>
        <p:spPr>
          <a:xfrm>
            <a:off x="855345" y="3327470"/>
            <a:ext cx="7949184" cy="2515057"/>
          </a:xfrm>
        </p:spPr>
        <p:txBody>
          <a:bodyPr/>
          <a:lstStyle/>
          <a:p>
            <a:r>
              <a:rPr lang="en-US" dirty="0"/>
              <a:t>Travis Penny – Web Security Success Specialist</a:t>
            </a:r>
            <a:br>
              <a:rPr lang="en-US" dirty="0"/>
            </a:br>
            <a:r>
              <a:rPr lang="en-US" dirty="0"/>
              <a:t>Enterprise Applications – Digital Solutions</a:t>
            </a:r>
            <a:br>
              <a:rPr lang="en-US" dirty="0"/>
            </a:br>
            <a:br>
              <a:rPr lang="en-US" dirty="0"/>
            </a:br>
            <a:r>
              <a:rPr lang="en-US" dirty="0"/>
              <a:t>November 15, 2024</a:t>
            </a:r>
          </a:p>
        </p:txBody>
      </p:sp>
    </p:spTree>
    <p:extLst>
      <p:ext uri="{BB962C8B-B14F-4D97-AF65-F5344CB8AC3E}">
        <p14:creationId xmlns:p14="http://schemas.microsoft.com/office/powerpoint/2010/main" val="202138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ction Title">
            <a:extLst>
              <a:ext uri="{FF2B5EF4-FFF2-40B4-BE49-F238E27FC236}">
                <a16:creationId xmlns:a16="http://schemas.microsoft.com/office/drawing/2014/main" id="{415A11A8-C598-B0F2-5B90-491867909386}"/>
              </a:ext>
            </a:extLst>
          </p:cNvPr>
          <p:cNvSpPr>
            <a:spLocks noGrp="1"/>
          </p:cNvSpPr>
          <p:nvPr>
            <p:ph type="ctrTitle"/>
          </p:nvPr>
        </p:nvSpPr>
        <p:spPr>
          <a:xfrm>
            <a:off x="646176" y="-1061212"/>
            <a:ext cx="9144000" cy="2387600"/>
          </a:xfrm>
        </p:spPr>
        <p:txBody>
          <a:bodyPr>
            <a:normAutofit/>
          </a:bodyPr>
          <a:lstStyle/>
          <a:p>
            <a:r>
              <a:rPr lang="en-US" dirty="0"/>
              <a:t>Service Features</a:t>
            </a:r>
          </a:p>
        </p:txBody>
      </p:sp>
      <p:sp>
        <p:nvSpPr>
          <p:cNvPr id="17" name="Section Subtitle">
            <a:extLst>
              <a:ext uri="{FF2B5EF4-FFF2-40B4-BE49-F238E27FC236}">
                <a16:creationId xmlns:a16="http://schemas.microsoft.com/office/drawing/2014/main" id="{D8250061-D53F-0C95-6ACB-6649DB08E56B}"/>
              </a:ext>
            </a:extLst>
          </p:cNvPr>
          <p:cNvSpPr>
            <a:spLocks noGrp="1"/>
          </p:cNvSpPr>
          <p:nvPr>
            <p:ph type="subTitle" idx="1"/>
          </p:nvPr>
        </p:nvSpPr>
        <p:spPr>
          <a:xfrm>
            <a:off x="646176" y="1420120"/>
            <a:ext cx="9144000" cy="1820037"/>
          </a:xfrm>
        </p:spPr>
        <p:txBody>
          <a:bodyPr/>
          <a:lstStyle/>
          <a:p>
            <a:pPr marL="342900" indent="-342900">
              <a:lnSpc>
                <a:spcPct val="120000"/>
              </a:lnSpc>
              <a:buFont typeface="Arial" panose="020B0604020202020204" pitchFamily="34" charset="0"/>
              <a:buChar char="•"/>
            </a:pPr>
            <a:r>
              <a:rPr lang="en-US" dirty="0">
                <a:ea typeface="+mn-lt"/>
                <a:cs typeface="+mn-lt"/>
              </a:rPr>
              <a:t>Web Application Firewall (WAF)</a:t>
            </a:r>
          </a:p>
          <a:p>
            <a:pPr marL="342900" indent="-342900">
              <a:lnSpc>
                <a:spcPct val="120000"/>
              </a:lnSpc>
              <a:spcBef>
                <a:spcPts val="1000"/>
              </a:spcBef>
              <a:spcAft>
                <a:spcPts val="0"/>
              </a:spcAft>
              <a:buFont typeface="Arial" panose="020B0604020202020204" pitchFamily="34" charset="0"/>
              <a:buChar char="•"/>
            </a:pPr>
            <a:r>
              <a:rPr lang="en-US" dirty="0">
                <a:ea typeface="+mn-lt"/>
                <a:cs typeface="+mn-lt"/>
              </a:rPr>
              <a:t>Application-Layer(7) DDoS protection.</a:t>
            </a:r>
          </a:p>
          <a:p>
            <a:pPr marL="342900" indent="-342900">
              <a:lnSpc>
                <a:spcPct val="120000"/>
              </a:lnSpc>
              <a:buFont typeface="Arial" panose="020B0604020202020204" pitchFamily="34" charset="0"/>
              <a:buChar char="•"/>
            </a:pPr>
            <a:r>
              <a:rPr lang="en-US" dirty="0">
                <a:ea typeface="+mn-lt"/>
                <a:cs typeface="+mn-lt"/>
              </a:rPr>
              <a:t>Reverse proxy of public facing applications to obscure or eliminate exploitable attack vectors. </a:t>
            </a:r>
          </a:p>
          <a:p>
            <a:pPr marL="342900" indent="-342900">
              <a:lnSpc>
                <a:spcPct val="120000"/>
              </a:lnSpc>
              <a:spcBef>
                <a:spcPts val="1000"/>
              </a:spcBef>
              <a:spcAft>
                <a:spcPts val="0"/>
              </a:spcAft>
              <a:buFont typeface="Arial" panose="020B0604020202020204" pitchFamily="34" charset="0"/>
              <a:buChar char="•"/>
            </a:pPr>
            <a:r>
              <a:rPr lang="en-US" dirty="0">
                <a:ea typeface="+mn-lt"/>
                <a:cs typeface="+mn-lt"/>
              </a:rPr>
              <a:t>Advanced Bot Management – Crawlers and Scrapers</a:t>
            </a:r>
          </a:p>
          <a:p>
            <a:pPr marL="342900" indent="-342900">
              <a:lnSpc>
                <a:spcPct val="120000"/>
              </a:lnSpc>
              <a:spcBef>
                <a:spcPts val="1000"/>
              </a:spcBef>
              <a:spcAft>
                <a:spcPts val="0"/>
              </a:spcAft>
              <a:buFont typeface="Arial" panose="020B0604020202020204" pitchFamily="34" charset="0"/>
              <a:buChar char="•"/>
            </a:pPr>
            <a:r>
              <a:rPr lang="en-US" dirty="0">
                <a:ea typeface="+mn-lt"/>
                <a:cs typeface="+mn-lt"/>
              </a:rPr>
              <a:t>Turnstile – Captcha Replacement &amp; Verification Tool</a:t>
            </a:r>
          </a:p>
          <a:p>
            <a:pPr marL="342900" indent="-342900">
              <a:lnSpc>
                <a:spcPct val="120000"/>
              </a:lnSpc>
              <a:spcBef>
                <a:spcPts val="1000"/>
              </a:spcBef>
              <a:spcAft>
                <a:spcPts val="0"/>
              </a:spcAft>
              <a:buFont typeface="Arial" panose="020B0604020202020204" pitchFamily="34" charset="0"/>
              <a:buChar char="•"/>
            </a:pPr>
            <a:r>
              <a:rPr lang="en-US" dirty="0">
                <a:ea typeface="+mn-lt"/>
                <a:cs typeface="+mn-lt"/>
              </a:rPr>
              <a:t>Aegis – Dedicated IPs for secure ingress/egress traffic.</a:t>
            </a:r>
          </a:p>
          <a:p>
            <a:pPr marL="342900" indent="-342900">
              <a:lnSpc>
                <a:spcPct val="120000"/>
              </a:lnSpc>
              <a:spcBef>
                <a:spcPts val="1000"/>
              </a:spcBef>
              <a:spcAft>
                <a:spcPts val="0"/>
              </a:spcAft>
              <a:buFont typeface="Arial" panose="020B0604020202020204" pitchFamily="34" charset="0"/>
              <a:buChar char="•"/>
            </a:pPr>
            <a:r>
              <a:rPr lang="en-US" dirty="0">
                <a:ea typeface="+mn-lt"/>
                <a:cs typeface="+mn-lt"/>
              </a:rPr>
              <a:t>SaaS user dashboard to manage applications and security posture at a granular level.</a:t>
            </a:r>
          </a:p>
        </p:txBody>
      </p:sp>
    </p:spTree>
    <p:extLst>
      <p:ext uri="{BB962C8B-B14F-4D97-AF65-F5344CB8AC3E}">
        <p14:creationId xmlns:p14="http://schemas.microsoft.com/office/powerpoint/2010/main" val="169964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CFA6A-91C0-098C-B3E2-89A86790592A}"/>
            </a:ext>
          </a:extLst>
        </p:cNvPr>
        <p:cNvGrpSpPr/>
        <p:nvPr/>
      </p:nvGrpSpPr>
      <p:grpSpPr>
        <a:xfrm>
          <a:off x="0" y="0"/>
          <a:ext cx="0" cy="0"/>
          <a:chOff x="0" y="0"/>
          <a:chExt cx="0" cy="0"/>
        </a:xfrm>
      </p:grpSpPr>
      <p:sp>
        <p:nvSpPr>
          <p:cNvPr id="16" name="Section Title">
            <a:extLst>
              <a:ext uri="{FF2B5EF4-FFF2-40B4-BE49-F238E27FC236}">
                <a16:creationId xmlns:a16="http://schemas.microsoft.com/office/drawing/2014/main" id="{62CC8037-426C-3EE4-91FC-8BDA0C0772FD}"/>
              </a:ext>
            </a:extLst>
          </p:cNvPr>
          <p:cNvSpPr>
            <a:spLocks noGrp="1"/>
          </p:cNvSpPr>
          <p:nvPr>
            <p:ph type="ctrTitle"/>
          </p:nvPr>
        </p:nvSpPr>
        <p:spPr>
          <a:xfrm>
            <a:off x="646176" y="-1061212"/>
            <a:ext cx="9144000" cy="2387600"/>
          </a:xfrm>
        </p:spPr>
        <p:txBody>
          <a:bodyPr>
            <a:normAutofit/>
          </a:bodyPr>
          <a:lstStyle/>
          <a:p>
            <a:r>
              <a:rPr lang="en-US" dirty="0"/>
              <a:t>Service Features Continued</a:t>
            </a:r>
          </a:p>
        </p:txBody>
      </p:sp>
      <p:sp>
        <p:nvSpPr>
          <p:cNvPr id="17" name="Section Subtitle">
            <a:extLst>
              <a:ext uri="{FF2B5EF4-FFF2-40B4-BE49-F238E27FC236}">
                <a16:creationId xmlns:a16="http://schemas.microsoft.com/office/drawing/2014/main" id="{1799E31A-E255-2026-8F88-9A2EFC784C3F}"/>
              </a:ext>
            </a:extLst>
          </p:cNvPr>
          <p:cNvSpPr>
            <a:spLocks noGrp="1"/>
          </p:cNvSpPr>
          <p:nvPr>
            <p:ph type="subTitle" idx="1"/>
          </p:nvPr>
        </p:nvSpPr>
        <p:spPr>
          <a:xfrm>
            <a:off x="646176" y="1608963"/>
            <a:ext cx="9144000" cy="1820037"/>
          </a:xfrm>
        </p:spPr>
        <p:txBody>
          <a:bodyPr/>
          <a:lstStyle/>
          <a:p>
            <a:pPr marL="342900" indent="-342900">
              <a:lnSpc>
                <a:spcPct val="120000"/>
              </a:lnSpc>
              <a:spcBef>
                <a:spcPts val="1000"/>
              </a:spcBef>
              <a:spcAft>
                <a:spcPts val="0"/>
              </a:spcAft>
              <a:buFont typeface="Arial" panose="020B0604020202020204" pitchFamily="34" charset="0"/>
              <a:buChar char="•"/>
            </a:pPr>
            <a:r>
              <a:rPr lang="en-US" dirty="0">
                <a:ea typeface="+mn-lt"/>
                <a:cs typeface="+mn-lt"/>
              </a:rPr>
              <a:t>Managed/Authoritative DNS – Primary and Secondary DNS</a:t>
            </a:r>
          </a:p>
          <a:p>
            <a:pPr marL="342900" indent="-342900">
              <a:lnSpc>
                <a:spcPct val="120000"/>
              </a:lnSpc>
              <a:spcBef>
                <a:spcPts val="1000"/>
              </a:spcBef>
              <a:spcAft>
                <a:spcPts val="0"/>
              </a:spcAft>
              <a:buFont typeface="Arial" panose="020B0604020202020204" pitchFamily="34" charset="0"/>
              <a:buChar char="•"/>
            </a:pPr>
            <a:r>
              <a:rPr lang="en-US" dirty="0">
                <a:ea typeface="+mn-lt"/>
                <a:cs typeface="+mn-lt"/>
              </a:rPr>
              <a:t>Dedicated Technical Account Manager (TAM) Support</a:t>
            </a:r>
          </a:p>
          <a:p>
            <a:pPr marL="342900" indent="-342900">
              <a:lnSpc>
                <a:spcPct val="120000"/>
              </a:lnSpc>
              <a:spcBef>
                <a:spcPts val="1000"/>
              </a:spcBef>
              <a:spcAft>
                <a:spcPts val="0"/>
              </a:spcAft>
              <a:buFont typeface="Arial" panose="020B0604020202020204" pitchFamily="34" charset="0"/>
              <a:buChar char="•"/>
            </a:pPr>
            <a:r>
              <a:rPr lang="en-US" dirty="0">
                <a:ea typeface="+mn-lt"/>
                <a:cs typeface="+mn-lt"/>
              </a:rPr>
              <a:t>24/7 Emergency enterprise support – Call/Chat</a:t>
            </a:r>
          </a:p>
          <a:p>
            <a:pPr marL="342900" indent="-342900">
              <a:lnSpc>
                <a:spcPct val="120000"/>
              </a:lnSpc>
              <a:spcBef>
                <a:spcPts val="1000"/>
              </a:spcBef>
              <a:spcAft>
                <a:spcPts val="0"/>
              </a:spcAft>
              <a:buFont typeface="Arial" panose="020B0604020202020204" pitchFamily="34" charset="0"/>
              <a:buChar char="•"/>
            </a:pPr>
            <a:r>
              <a:rPr lang="en-US" dirty="0">
                <a:ea typeface="+mn-lt"/>
                <a:cs typeface="+mn-lt"/>
              </a:rPr>
              <a:t>Renewal agreement secured to provide “Whole-of-State” service model to NC. </a:t>
            </a:r>
          </a:p>
          <a:p>
            <a:pPr marL="342900" indent="-342900">
              <a:lnSpc>
                <a:spcPct val="120000"/>
              </a:lnSpc>
              <a:spcBef>
                <a:spcPts val="1000"/>
              </a:spcBef>
              <a:spcAft>
                <a:spcPts val="0"/>
              </a:spcAft>
              <a:buFont typeface="Arial" panose="020B0604020202020204" pitchFamily="34" charset="0"/>
              <a:buChar char="•"/>
            </a:pPr>
            <a:r>
              <a:rPr lang="en-US" dirty="0">
                <a:ea typeface="+mn-lt"/>
                <a:cs typeface="+mn-lt"/>
              </a:rPr>
              <a:t>State agencies, city and local gov, higher education and community colleges may utilize WAF service through NCDIT </a:t>
            </a:r>
          </a:p>
          <a:p>
            <a:pPr marL="342900" indent="-342900">
              <a:lnSpc>
                <a:spcPct val="120000"/>
              </a:lnSpc>
              <a:spcBef>
                <a:spcPts val="1000"/>
              </a:spcBef>
              <a:spcAft>
                <a:spcPts val="0"/>
              </a:spcAft>
              <a:buFont typeface="Arial" panose="020B0604020202020204" pitchFamily="34" charset="0"/>
              <a:buChar char="•"/>
            </a:pPr>
            <a:endParaRPr lang="en-US" dirty="0">
              <a:ea typeface="+mn-lt"/>
              <a:cs typeface="+mn-lt"/>
            </a:endParaRPr>
          </a:p>
          <a:p>
            <a:endParaRPr lang="en-US" dirty="0"/>
          </a:p>
        </p:txBody>
      </p:sp>
    </p:spTree>
    <p:extLst>
      <p:ext uri="{BB962C8B-B14F-4D97-AF65-F5344CB8AC3E}">
        <p14:creationId xmlns:p14="http://schemas.microsoft.com/office/powerpoint/2010/main" val="6921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5200C-826C-917F-72D9-EA58D5389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D9CC2-9DB3-760F-6B83-052EA9CC87E6}"/>
              </a:ext>
            </a:extLst>
          </p:cNvPr>
          <p:cNvSpPr>
            <a:spLocks noGrp="1"/>
          </p:cNvSpPr>
          <p:nvPr>
            <p:ph type="title"/>
          </p:nvPr>
        </p:nvSpPr>
        <p:spPr/>
        <p:txBody>
          <a:bodyPr/>
          <a:lstStyle/>
          <a:p>
            <a:r>
              <a:rPr lang="en-US" dirty="0">
                <a:ea typeface="+mj-lt"/>
                <a:cs typeface="+mj-lt"/>
              </a:rPr>
              <a:t>Case Study: </a:t>
            </a:r>
            <a:r>
              <a:rPr lang="en-US" dirty="0">
                <a:solidFill>
                  <a:srgbClr val="FF0000"/>
                </a:solidFill>
                <a:ea typeface="+mj-lt"/>
                <a:cs typeface="+mj-lt"/>
              </a:rPr>
              <a:t>DDoS Attack</a:t>
            </a:r>
            <a:r>
              <a:rPr lang="en-US" dirty="0">
                <a:ea typeface="+mj-lt"/>
                <a:cs typeface="+mj-lt"/>
              </a:rPr>
              <a:t> on </a:t>
            </a:r>
            <a:r>
              <a:rPr lang="en-US" dirty="0" err="1">
                <a:ea typeface="+mj-lt"/>
                <a:cs typeface="+mj-lt"/>
              </a:rPr>
              <a:t>NCCU.edu</a:t>
            </a:r>
            <a:endParaRPr lang="en-US" dirty="0"/>
          </a:p>
        </p:txBody>
      </p:sp>
      <p:pic>
        <p:nvPicPr>
          <p:cNvPr id="8" name="Picture 7" descr="An image of a line-graph depicting a large sharp incline which indicates a large increase in detected events. The image of the graph also displays anumerical count of total traffic, blocked traffic, managed challenges and logged events.">
            <a:extLst>
              <a:ext uri="{FF2B5EF4-FFF2-40B4-BE49-F238E27FC236}">
                <a16:creationId xmlns:a16="http://schemas.microsoft.com/office/drawing/2014/main" id="{5CFF99DD-1C49-6C9B-D23F-9494F629DFB2}"/>
              </a:ext>
            </a:extLst>
          </p:cNvPr>
          <p:cNvPicPr>
            <a:picLocks noChangeAspect="1"/>
          </p:cNvPicPr>
          <p:nvPr/>
        </p:nvPicPr>
        <p:blipFill>
          <a:blip r:embed="rId3"/>
          <a:stretch>
            <a:fillRect/>
          </a:stretch>
        </p:blipFill>
        <p:spPr>
          <a:xfrm>
            <a:off x="2200689" y="1585784"/>
            <a:ext cx="7790622" cy="4235442"/>
          </a:xfrm>
          <a:prstGeom prst="rect">
            <a:avLst/>
          </a:prstGeom>
          <a:effectLst>
            <a:glow rad="101600">
              <a:schemeClr val="tx1">
                <a:lumMod val="50000"/>
                <a:lumOff val="50000"/>
                <a:alpha val="40000"/>
              </a:schemeClr>
            </a:glow>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19114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7C9F-9687-60F0-19D0-4C26A88DAEC2}"/>
              </a:ext>
            </a:extLst>
          </p:cNvPr>
          <p:cNvSpPr>
            <a:spLocks noGrp="1"/>
          </p:cNvSpPr>
          <p:nvPr>
            <p:ph type="title"/>
          </p:nvPr>
        </p:nvSpPr>
        <p:spPr/>
        <p:txBody>
          <a:bodyPr/>
          <a:lstStyle/>
          <a:p>
            <a:r>
              <a:rPr lang="en-US" dirty="0">
                <a:ea typeface="+mj-lt"/>
                <a:cs typeface="+mj-lt"/>
              </a:rPr>
              <a:t>Case Study: </a:t>
            </a:r>
            <a:r>
              <a:rPr lang="en-US" dirty="0">
                <a:solidFill>
                  <a:srgbClr val="FF0000"/>
                </a:solidFill>
                <a:ea typeface="+mj-lt"/>
                <a:cs typeface="+mj-lt"/>
              </a:rPr>
              <a:t>Threat Mitigation </a:t>
            </a:r>
            <a:r>
              <a:rPr lang="en-US" dirty="0">
                <a:ea typeface="+mj-lt"/>
                <a:cs typeface="+mj-lt"/>
              </a:rPr>
              <a:t>on </a:t>
            </a:r>
            <a:r>
              <a:rPr lang="en-US" dirty="0" err="1">
                <a:ea typeface="+mj-lt"/>
                <a:cs typeface="+mj-lt"/>
              </a:rPr>
              <a:t>ncdhhs.gov</a:t>
            </a:r>
            <a:endParaRPr lang="en-US" dirty="0"/>
          </a:p>
        </p:txBody>
      </p:sp>
      <p:pic>
        <p:nvPicPr>
          <p:cNvPr id="8" name="Picture 7" descr="An image of a line-graph depicting multiple large sharp inclines, which indicates an increase in firewall events. The image of the graph also displays anumerical count of total events, blocked events, logged events, skipped events and managed challenges.">
            <a:extLst>
              <a:ext uri="{FF2B5EF4-FFF2-40B4-BE49-F238E27FC236}">
                <a16:creationId xmlns:a16="http://schemas.microsoft.com/office/drawing/2014/main" id="{0BA04518-24F5-78FC-59E1-6C1FEBA465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85831" y="1093050"/>
            <a:ext cx="7020338" cy="4671899"/>
          </a:xfrm>
          <a:prstGeom prst="rect">
            <a:avLst/>
          </a:prstGeom>
          <a:effectLst>
            <a:glow rad="101600">
              <a:schemeClr val="tx1">
                <a:lumMod val="50000"/>
                <a:lumOff val="50000"/>
                <a:alpha val="40000"/>
              </a:schemeClr>
            </a:glow>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024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64891-1DFD-2D52-F5A5-2CAF991FA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5F1F6-8765-1CBB-9D63-247062CA7962}"/>
              </a:ext>
            </a:extLst>
          </p:cNvPr>
          <p:cNvSpPr>
            <a:spLocks noGrp="1"/>
          </p:cNvSpPr>
          <p:nvPr>
            <p:ph type="title"/>
          </p:nvPr>
        </p:nvSpPr>
        <p:spPr/>
        <p:txBody>
          <a:bodyPr/>
          <a:lstStyle/>
          <a:p>
            <a:r>
              <a:rPr lang="en-US" dirty="0">
                <a:ea typeface="+mj-lt"/>
                <a:cs typeface="+mj-lt"/>
              </a:rPr>
              <a:t>Case Study: </a:t>
            </a:r>
            <a:r>
              <a:rPr lang="en-US" dirty="0">
                <a:solidFill>
                  <a:srgbClr val="FF0000"/>
                </a:solidFill>
                <a:ea typeface="+mj-lt"/>
                <a:cs typeface="+mj-lt"/>
              </a:rPr>
              <a:t>Disaster Recovery - Defacement</a:t>
            </a:r>
            <a:endParaRPr lang="en-US" dirty="0"/>
          </a:p>
        </p:txBody>
      </p:sp>
      <p:pic>
        <p:nvPicPr>
          <p:cNvPr id="6" name="Picture 5" descr="A picture containing text grafiti on a wall and a mop or cleaning bucket sitting in front of the wall.">
            <a:extLst>
              <a:ext uri="{FF2B5EF4-FFF2-40B4-BE49-F238E27FC236}">
                <a16:creationId xmlns:a16="http://schemas.microsoft.com/office/drawing/2014/main" id="{4E498CB3-276C-6860-5893-86A8615116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07961" y="1511162"/>
            <a:ext cx="5776077" cy="3835676"/>
          </a:xfrm>
          <a:prstGeom prst="rect">
            <a:avLst/>
          </a:prstGeom>
          <a:effectLst>
            <a:glow rad="139700">
              <a:schemeClr val="tx1">
                <a:lumMod val="75000"/>
                <a:lumOff val="25000"/>
                <a:alpha val="40000"/>
              </a:schemeClr>
            </a:glow>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13962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240F9E-E384-3DF2-8FF8-14A8A7225E43}"/>
              </a:ext>
            </a:extLst>
          </p:cNvPr>
          <p:cNvSpPr>
            <a:spLocks noGrp="1"/>
          </p:cNvSpPr>
          <p:nvPr>
            <p:ph type="ctrTitle"/>
          </p:nvPr>
        </p:nvSpPr>
        <p:spPr>
          <a:xfrm>
            <a:off x="1255644" y="-714800"/>
            <a:ext cx="9144000" cy="2387600"/>
          </a:xfrm>
        </p:spPr>
        <p:txBody>
          <a:bodyPr/>
          <a:lstStyle/>
          <a:p>
            <a:r>
              <a:rPr lang="en-US" dirty="0"/>
              <a:t>Where NC stands</a:t>
            </a:r>
            <a:r>
              <a:rPr lang="en-US" baseline="0" dirty="0"/>
              <a:t> with WAF service deployment</a:t>
            </a:r>
            <a:endParaRPr lang="en-US" dirty="0"/>
          </a:p>
        </p:txBody>
      </p:sp>
      <p:sp>
        <p:nvSpPr>
          <p:cNvPr id="7" name="Text Placeholder 8">
            <a:extLst>
              <a:ext uri="{FF2B5EF4-FFF2-40B4-BE49-F238E27FC236}">
                <a16:creationId xmlns:a16="http://schemas.microsoft.com/office/drawing/2014/main" id="{11AEBCA5-A727-B971-E7E6-BBA0EFB9B769}"/>
              </a:ext>
            </a:extLst>
          </p:cNvPr>
          <p:cNvSpPr txBox="1">
            <a:spLocks/>
          </p:cNvSpPr>
          <p:nvPr/>
        </p:nvSpPr>
        <p:spPr>
          <a:xfrm>
            <a:off x="611257" y="2022016"/>
            <a:ext cx="10432774" cy="45917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Arial"/>
                <a:ea typeface="+mn-lt"/>
                <a:cs typeface="Arial"/>
              </a:rPr>
              <a:t>NC Wildlife (DNCR) – </a:t>
            </a:r>
            <a:r>
              <a:rPr kumimoji="0" lang="en-US" sz="2400" b="0" i="0" u="none" strike="noStrike" kern="1200" cap="none" spc="0" normalizeH="0" baseline="0" noProof="0" dirty="0">
                <a:ln>
                  <a:noFill/>
                </a:ln>
                <a:solidFill>
                  <a:prstClr val="white"/>
                </a:solidFill>
                <a:effectLst/>
                <a:uLnTx/>
                <a:uFillTx/>
                <a:latin typeface="Arial"/>
                <a:ea typeface="+mn-lt"/>
                <a:cs typeface="Arial"/>
              </a:rPr>
              <a:t>Onboarded to Cloudflare, protecting apps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Arial"/>
                <a:ea typeface="+mn-lt"/>
                <a:cs typeface="Arial"/>
              </a:rPr>
              <a:t>NC Ports </a:t>
            </a:r>
            <a:r>
              <a:rPr kumimoji="0" lang="en-US" sz="2400" b="0" i="0" u="none" strike="noStrike" kern="1200" cap="none" spc="0" normalizeH="0" baseline="0" noProof="0" dirty="0">
                <a:ln>
                  <a:noFill/>
                </a:ln>
                <a:solidFill>
                  <a:prstClr val="white"/>
                </a:solidFill>
                <a:effectLst/>
                <a:uLnTx/>
                <a:uFillTx/>
                <a:latin typeface="Arial"/>
                <a:ea typeface="+mn-lt"/>
                <a:cs typeface="Arial"/>
              </a:rPr>
              <a:t>– Onboarded to Cloudflare, protecting and testing.</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Higher Education &amp; Community Colleges </a:t>
            </a:r>
            <a:r>
              <a:rPr kumimoji="0" lang="en-US" sz="2400" b="1" i="0" u="none" strike="noStrike" kern="1200" cap="none" spc="0" normalizeH="0" baseline="0" noProof="0" dirty="0">
                <a:ln>
                  <a:noFill/>
                </a:ln>
                <a:solidFill>
                  <a:prstClr val="white"/>
                </a:solidFill>
                <a:effectLst/>
                <a:uLnTx/>
                <a:uFillTx/>
                <a:latin typeface="Arial"/>
                <a:ea typeface="+mn-lt"/>
                <a:cs typeface="Arial"/>
              </a:rPr>
              <a:t>– </a:t>
            </a:r>
            <a:r>
              <a:rPr kumimoji="0" lang="en-US" sz="2400" b="0" i="0" u="none" strike="noStrike" kern="1200" cap="none" spc="0" normalizeH="0" baseline="0" noProof="0" dirty="0">
                <a:ln>
                  <a:noFill/>
                </a:ln>
                <a:solidFill>
                  <a:prstClr val="white"/>
                </a:solidFill>
                <a:effectLst/>
                <a:uLnTx/>
                <a:uFillTx/>
                <a:latin typeface="Arial"/>
                <a:ea typeface="+mn-lt"/>
                <a:cs typeface="Arial"/>
              </a:rPr>
              <a:t>Onboarded, protecting applications. Utilizing DNS and enterprise features.</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City and Local Gov Agencies </a:t>
            </a:r>
            <a:r>
              <a:rPr kumimoji="0" lang="en-US" sz="2400" b="1" i="0" u="none" strike="noStrike" kern="1200" cap="none" spc="0" normalizeH="0" baseline="0" noProof="0" dirty="0">
                <a:ln>
                  <a:noFill/>
                </a:ln>
                <a:solidFill>
                  <a:prstClr val="white"/>
                </a:solidFill>
                <a:effectLst/>
                <a:uLnTx/>
                <a:uFillTx/>
                <a:latin typeface="Arial"/>
                <a:ea typeface="+mn-lt"/>
                <a:cs typeface="Arial"/>
              </a:rPr>
              <a:t>– </a:t>
            </a:r>
            <a:r>
              <a:rPr kumimoji="0" lang="en-US" sz="2400" b="1" i="0" u="none" strike="noStrike" kern="1200" cap="none" spc="0" normalizeH="0" baseline="0" noProof="0" dirty="0">
                <a:ln>
                  <a:noFill/>
                </a:ln>
                <a:solidFill>
                  <a:prstClr val="white"/>
                </a:solidFill>
                <a:effectLst/>
                <a:uLnTx/>
                <a:uFillTx/>
                <a:latin typeface="Arial"/>
                <a:ea typeface="+mn-ea"/>
                <a:cs typeface="+mn-cs"/>
              </a:rPr>
              <a:t> </a:t>
            </a:r>
            <a:r>
              <a:rPr kumimoji="0" lang="en-US" sz="2400" b="0" i="0" u="none" strike="noStrike" kern="1200" cap="none" spc="0" normalizeH="0" baseline="0" noProof="0" dirty="0">
                <a:ln>
                  <a:noFill/>
                </a:ln>
                <a:solidFill>
                  <a:prstClr val="white"/>
                </a:solidFill>
                <a:effectLst/>
                <a:uLnTx/>
                <a:uFillTx/>
                <a:latin typeface="Arial"/>
                <a:ea typeface="+mn-ea"/>
                <a:cs typeface="+mn-cs"/>
              </a:rPr>
              <a:t>Strong interest in utilization of enterprise features offered through NCDIT-Cloudflare service agreement.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lt"/>
                <a:cs typeface="Arial"/>
              </a:rPr>
              <a:t>Over 100 root domains being protected within Cloudflare, with 425 DNS records under those root domains spread across 22 agency accounts.</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6270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742B-BD93-46D9-6179-09E81C08CD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22E1C6-83F3-BA91-816E-573D7C548B13}"/>
              </a:ext>
            </a:extLst>
          </p:cNvPr>
          <p:cNvSpPr>
            <a:spLocks noGrp="1"/>
          </p:cNvSpPr>
          <p:nvPr>
            <p:ph type="ctrTitle"/>
          </p:nvPr>
        </p:nvSpPr>
        <p:spPr>
          <a:xfrm>
            <a:off x="1524000" y="-1370119"/>
            <a:ext cx="9144000" cy="2387600"/>
          </a:xfrm>
        </p:spPr>
        <p:txBody>
          <a:bodyPr/>
          <a:lstStyle/>
          <a:p>
            <a:r>
              <a:rPr lang="en-US" dirty="0"/>
              <a:t>Value Proposition</a:t>
            </a:r>
            <a:r>
              <a:rPr lang="en-US" baseline="0" dirty="0"/>
              <a:t> of WAF service</a:t>
            </a:r>
            <a:endParaRPr lang="en-US" dirty="0"/>
          </a:p>
        </p:txBody>
      </p:sp>
      <p:sp>
        <p:nvSpPr>
          <p:cNvPr id="4" name="Content Placeholder 16">
            <a:extLst>
              <a:ext uri="{FF2B5EF4-FFF2-40B4-BE49-F238E27FC236}">
                <a16:creationId xmlns:a16="http://schemas.microsoft.com/office/drawing/2014/main" id="{210E21E1-FFAB-CA64-F429-1D1FB3EEE7CD}"/>
              </a:ext>
            </a:extLst>
          </p:cNvPr>
          <p:cNvSpPr txBox="1">
            <a:spLocks/>
          </p:cNvSpPr>
          <p:nvPr/>
        </p:nvSpPr>
        <p:spPr>
          <a:xfrm>
            <a:off x="838200" y="1242950"/>
            <a:ext cx="10515600" cy="47371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a:rPr>
              <a:t>Cloudflare Dashboard: </a:t>
            </a:r>
            <a:r>
              <a:rPr kumimoji="0" lang="en-US" sz="1800" b="0" i="0" u="sng" strike="noStrike" kern="1200" cap="none" spc="0" normalizeH="0" baseline="0" noProof="0" dirty="0">
                <a:ln>
                  <a:noFill/>
                </a:ln>
                <a:solidFill>
                  <a:prstClr val="white"/>
                </a:solidFill>
                <a:effectLst/>
                <a:uLnTx/>
                <a:uFillTx/>
                <a:latin typeface="Arial"/>
                <a:ea typeface="+mn-lt"/>
                <a:cs typeface="Arial"/>
              </a:rPr>
              <a:t>real-time</a:t>
            </a:r>
            <a:r>
              <a:rPr kumimoji="0" lang="en-US" sz="1800" b="0" i="0" u="none" strike="noStrike" kern="1200" cap="none" spc="0" normalizeH="0" baseline="0" noProof="0" dirty="0">
                <a:ln>
                  <a:noFill/>
                </a:ln>
                <a:solidFill>
                  <a:prstClr val="white"/>
                </a:solidFill>
                <a:effectLst/>
                <a:uLnTx/>
                <a:uFillTx/>
                <a:latin typeface="Arial"/>
                <a:ea typeface="+mn-lt"/>
                <a:cs typeface="Arial"/>
              </a:rPr>
              <a:t> threat analysis and assessment of WAF solutions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a:rPr>
              <a:t>Managed WAF Rulesets: Robust "living" threat protection, enabled in seconds. OWASP Top 10</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a:rPr>
              <a:t>Custom Rulesets: </a:t>
            </a:r>
            <a:r>
              <a:rPr kumimoji="0" lang="en-US" sz="1800" b="0" i="0" u="sng" strike="noStrike" kern="1200" cap="none" spc="0" normalizeH="0" baseline="0" noProof="0" dirty="0">
                <a:ln>
                  <a:noFill/>
                </a:ln>
                <a:solidFill>
                  <a:prstClr val="white"/>
                </a:solidFill>
                <a:effectLst/>
                <a:uLnTx/>
                <a:uFillTx/>
                <a:latin typeface="Arial"/>
                <a:ea typeface="+mn-lt"/>
                <a:cs typeface="Arial"/>
              </a:rPr>
              <a:t>Extreme granularity </a:t>
            </a:r>
            <a:r>
              <a:rPr kumimoji="0" lang="en-US" sz="1800" b="0" i="0" u="none" strike="noStrike" kern="1200" cap="none" spc="0" normalizeH="0" baseline="0" noProof="0" dirty="0">
                <a:ln>
                  <a:noFill/>
                </a:ln>
                <a:solidFill>
                  <a:prstClr val="white"/>
                </a:solidFill>
                <a:effectLst/>
                <a:uLnTx/>
                <a:uFillTx/>
                <a:latin typeface="Arial"/>
                <a:ea typeface="+mn-lt"/>
                <a:cs typeface="Arial"/>
              </a:rPr>
              <a:t>in threat response:</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a:rPr>
              <a:t>Rate limiting</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a:rPr>
              <a:t>Geo-blocking</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a:rPr>
              <a:t>Exceptions for special cases, IP CIDR range allowlists/denylists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a:rPr>
              <a:t>Managed/Authoritative DNS – Easy migration and management of DNS to host and protect applications.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a:rPr>
              <a:t>Advanced Bot Management &amp; Turnstile – Block or manage unwanted bots, scraping and crawling.</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a:rPr>
              <a:t>What once took 2-4 teams across multiple agencies, emails, and headaches to block a threat, may now take 1 trained application owner to deploy in seconds, within Cloudflare.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72E4C"/>
              </a:solidFill>
              <a:effectLst/>
              <a:uLnTx/>
              <a:uFillTx/>
              <a:latin typeface="Arial"/>
              <a:ea typeface="+mn-lt"/>
              <a:cs typeface="Arial"/>
            </a:endParaRPr>
          </a:p>
          <a:p>
            <a:pPr marL="228600" marR="0" lvl="0" indent="-228600" algn="l" defTabSz="914400" rtl="0" eaLnBrk="1" fontAlgn="auto" latinLnBrk="0" hangingPunct="1">
              <a:lnSpc>
                <a:spcPct val="89285"/>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72E4C"/>
              </a:solidFill>
              <a:effectLst/>
              <a:uLnTx/>
              <a:uFillTx/>
              <a:latin typeface="Arial"/>
              <a:ea typeface="+mn-ea"/>
              <a:cs typeface="Arial"/>
            </a:endParaRPr>
          </a:p>
        </p:txBody>
      </p:sp>
    </p:spTree>
    <p:extLst>
      <p:ext uri="{BB962C8B-B14F-4D97-AF65-F5344CB8AC3E}">
        <p14:creationId xmlns:p14="http://schemas.microsoft.com/office/powerpoint/2010/main" val="74036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39258-D1E2-508A-13BA-17EF64A9732B}"/>
              </a:ext>
            </a:extLst>
          </p:cNvPr>
          <p:cNvSpPr>
            <a:spLocks noGrp="1"/>
          </p:cNvSpPr>
          <p:nvPr>
            <p:ph type="title" idx="4294967295"/>
          </p:nvPr>
        </p:nvSpPr>
        <p:spPr>
          <a:xfrm>
            <a:off x="0" y="-750276"/>
            <a:ext cx="10515600" cy="656492"/>
          </a:xfrm>
          <a:prstGeom prst="rect">
            <a:avLst/>
          </a:prstGeom>
        </p:spPr>
        <p:txBody>
          <a:bodyPr anchor="b"/>
          <a:lstStyle/>
          <a:p>
            <a:r>
              <a:rPr lang="en-US" dirty="0"/>
              <a:t>Closing Slide</a:t>
            </a:r>
          </a:p>
        </p:txBody>
      </p:sp>
      <p:sp>
        <p:nvSpPr>
          <p:cNvPr id="7" name="Subtitle 6">
            <a:extLst>
              <a:ext uri="{FF2B5EF4-FFF2-40B4-BE49-F238E27FC236}">
                <a16:creationId xmlns:a16="http://schemas.microsoft.com/office/drawing/2014/main" id="{205F2226-3451-7D5B-9583-72EDF75B4104}"/>
              </a:ext>
            </a:extLst>
          </p:cNvPr>
          <p:cNvSpPr>
            <a:spLocks noGrp="1"/>
          </p:cNvSpPr>
          <p:nvPr>
            <p:ph type="subTitle" idx="4294967295"/>
          </p:nvPr>
        </p:nvSpPr>
        <p:spPr>
          <a:xfrm>
            <a:off x="-9525" y="2973141"/>
            <a:ext cx="12191999" cy="1770872"/>
          </a:xfrm>
          <a:prstGeom prst="rect">
            <a:avLst/>
          </a:prstGeom>
        </p:spPr>
        <p:txBody>
          <a:bodyPr/>
          <a:lstStyle/>
          <a:p>
            <a:pPr marL="0" indent="0" algn="ctr">
              <a:buNone/>
            </a:pPr>
            <a:r>
              <a:rPr lang="en-US" dirty="0"/>
              <a:t>Travis F Penny</a:t>
            </a:r>
          </a:p>
          <a:p>
            <a:pPr marL="0" indent="0" algn="ctr">
              <a:buNone/>
            </a:pPr>
            <a:r>
              <a:rPr lang="en-US" dirty="0"/>
              <a:t>Web Security Success Specialist</a:t>
            </a:r>
          </a:p>
          <a:p>
            <a:pPr marL="0" indent="0" algn="ctr">
              <a:buNone/>
            </a:pPr>
            <a:r>
              <a:rPr lang="en-US" dirty="0"/>
              <a:t>travis.penny@nc.gov</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25511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E6346ECA-1384-4EFD-B868-216ACA8DAA8A}"/>
    </a:ext>
  </a:extLst>
</a:theme>
</file>

<file path=ppt/theme/theme10.xml><?xml version="1.0" encoding="utf-8"?>
<a:theme xmlns:a="http://schemas.openxmlformats.org/drawingml/2006/main" name="Content Slide - Top Swoop">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 - Copy 2" id="{CBA934C1-854B-46A5-AB8F-1FD56AB3559B}" vid="{C534E00D-A73C-4DDD-A779-0B72CB620CE9}"/>
    </a:ext>
  </a:extLst>
</a:theme>
</file>

<file path=ppt/theme/theme11.xml><?xml version="1.0" encoding="utf-8"?>
<a:theme xmlns:a="http://schemas.openxmlformats.org/drawingml/2006/main" name="1_Closing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 - Copy 2" id="{CBA934C1-854B-46A5-AB8F-1FD56AB3559B}" vid="{80081001-B7A3-45CF-A110-8CC0E894C29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ion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78182F4A-BB01-4004-BED6-4F8D8CE77FF0}"/>
    </a:ext>
  </a:extLst>
</a:theme>
</file>

<file path=ppt/theme/theme3.xml><?xml version="1.0" encoding="utf-8"?>
<a:theme xmlns:a="http://schemas.openxmlformats.org/drawingml/2006/main" name="Bottom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D2C19DFD-F52D-4F02-AE06-2ECCA6C50AA1}"/>
    </a:ext>
  </a:extLst>
</a:theme>
</file>

<file path=ppt/theme/theme4.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29D54C66-3347-4897-8E6D-A7D6F80DFD2D}"/>
    </a:ext>
  </a:extLst>
</a:theme>
</file>

<file path=ppt/theme/theme5.xml><?xml version="1.0" encoding="utf-8"?>
<a:theme xmlns:a="http://schemas.openxmlformats.org/drawingml/2006/main" name="1_Bottom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D2C19DFD-F52D-4F02-AE06-2ECCA6C50AA1}"/>
    </a:ext>
  </a:extLst>
</a:theme>
</file>

<file path=ppt/theme/theme6.xml><?xml version="1.0" encoding="utf-8"?>
<a:theme xmlns:a="http://schemas.openxmlformats.org/drawingml/2006/main" name="Top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6E58F7C9-B5CA-45C8-A00C-6E08662091D4}"/>
    </a:ext>
  </a:extLst>
</a:theme>
</file>

<file path=ppt/theme/theme7.xml><?xml version="1.0" encoding="utf-8"?>
<a:theme xmlns:a="http://schemas.openxmlformats.org/drawingml/2006/main" name="Content Slide - Bottom Swoop">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 - Copy 2" id="{CBA934C1-854B-46A5-AB8F-1FD56AB3559B}" vid="{B87FE163-7758-4818-94A0-550A25E9F08F}"/>
    </a:ext>
  </a:extLst>
</a:theme>
</file>

<file path=ppt/theme/theme8.xml><?xml version="1.0" encoding="utf-8"?>
<a:theme xmlns:a="http://schemas.openxmlformats.org/drawingml/2006/main" name="1_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 - Copy 2" id="{CBA934C1-854B-46A5-AB8F-1FD56AB3559B}" vid="{413C101F-EF97-42E3-8478-BF0D8903AA95}"/>
    </a:ext>
  </a:extLst>
</a:theme>
</file>

<file path=ppt/theme/theme9.xml><?xml version="1.0" encoding="utf-8"?>
<a:theme xmlns:a="http://schemas.openxmlformats.org/drawingml/2006/main" name="1_Section 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 - Copy 2" id="{CBA934C1-854B-46A5-AB8F-1FD56AB3559B}" vid="{E6494B0F-46B0-4F62-98B7-C7A7EB845F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25277A8A8BA4EA5CE8B73928EB221" ma:contentTypeVersion="23" ma:contentTypeDescription="Create a new document." ma:contentTypeScope="" ma:versionID="6fa03d2e7c8a265d2c8c5888a580d276">
  <xsd:schema xmlns:xsd="http://www.w3.org/2001/XMLSchema" xmlns:xs="http://www.w3.org/2001/XMLSchema" xmlns:p="http://schemas.microsoft.com/office/2006/metadata/properties" xmlns:ns1="http://schemas.microsoft.com/sharepoint/v3" xmlns:ns2="bffb2a7c-0eec-4093-8338-7b4a43517886" xmlns:ns3="57241129-d72e-4544-bf6a-875a5dc8892c" targetNamespace="http://schemas.microsoft.com/office/2006/metadata/properties" ma:root="true" ma:fieldsID="853cd7620fabe7ffd61bb80ac518a173" ns1:_="" ns2:_="" ns3:_="">
    <xsd:import namespace="http://schemas.microsoft.com/sharepoint/v3"/>
    <xsd:import namespace="bffb2a7c-0eec-4093-8338-7b4a43517886"/>
    <xsd:import namespace="57241129-d72e-4544-bf6a-875a5dc889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Key_x0020_Info"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fb2a7c-0eec-4093-8338-7b4a435178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Key_x0020_Info" ma:index="18" nillable="true" ma:displayName="Key Info" ma:default="0" ma:description="Frequently needed project info" ma:internalName="Key_x0020_Info">
      <xsd:simpleType>
        <xsd:restriction base="dms:Boolea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241129-d72e-4544-bf6a-875a5dc8892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a507aad-a2b7-45b3-9cca-6abf33ccc076}" ma:internalName="TaxCatchAll" ma:showField="CatchAllData" ma:web="57241129-d72e-4544-bf6a-875a5dc889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Key_x0020_Info xmlns="bffb2a7c-0eec-4093-8338-7b4a43517886">false</Key_x0020_Info>
    <_ip_UnifiedCompliancePolicyProperties xmlns="http://schemas.microsoft.com/sharepoint/v3" xsi:nil="true"/>
    <lcf76f155ced4ddcb4097134ff3c332f xmlns="bffb2a7c-0eec-4093-8338-7b4a43517886">
      <Terms xmlns="http://schemas.microsoft.com/office/infopath/2007/PartnerControls"/>
    </lcf76f155ced4ddcb4097134ff3c332f>
    <TaxCatchAll xmlns="57241129-d72e-4544-bf6a-875a5dc8892c" xsi:nil="true"/>
  </documentManagement>
</p:properties>
</file>

<file path=customXml/itemProps1.xml><?xml version="1.0" encoding="utf-8"?>
<ds:datastoreItem xmlns:ds="http://schemas.openxmlformats.org/officeDocument/2006/customXml" ds:itemID="{D4F9B4C6-4EE5-4542-BA50-358D5BCE0CA4}"/>
</file>

<file path=customXml/itemProps2.xml><?xml version="1.0" encoding="utf-8"?>
<ds:datastoreItem xmlns:ds="http://schemas.openxmlformats.org/officeDocument/2006/customXml" ds:itemID="{FBFC91A8-391C-4E8C-8511-80591E5E4AB1}"/>
</file>

<file path=customXml/itemProps3.xml><?xml version="1.0" encoding="utf-8"?>
<ds:datastoreItem xmlns:ds="http://schemas.openxmlformats.org/officeDocument/2006/customXml" ds:itemID="{B08783A4-14F4-40AA-85A3-FEB54D9E27B4}"/>
</file>

<file path=docProps/app.xml><?xml version="1.0" encoding="utf-8"?>
<Properties xmlns="http://schemas.openxmlformats.org/officeDocument/2006/extended-properties" xmlns:vt="http://schemas.openxmlformats.org/officeDocument/2006/docPropsVTypes">
  <TotalTime>358</TotalTime>
  <Words>418</Words>
  <Application>Microsoft Macintosh PowerPoint</Application>
  <PresentationFormat>Widescreen</PresentationFormat>
  <Paragraphs>48</Paragraphs>
  <Slides>9</Slides>
  <Notes>9</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9</vt:i4>
      </vt:variant>
    </vt:vector>
  </HeadingPairs>
  <TitlesOfParts>
    <vt:vector size="23" baseType="lpstr">
      <vt:lpstr>Aptos</vt:lpstr>
      <vt:lpstr>Arial</vt:lpstr>
      <vt:lpstr>Arial Black</vt:lpstr>
      <vt:lpstr>TItle Slide</vt:lpstr>
      <vt:lpstr>Section Title Slide</vt:lpstr>
      <vt:lpstr>Bottom Swoop Design</vt:lpstr>
      <vt:lpstr>Closing Slide</vt:lpstr>
      <vt:lpstr>1_Bottom Swoop Design</vt:lpstr>
      <vt:lpstr>Top Swoop Design</vt:lpstr>
      <vt:lpstr>Content Slide - Bottom Swoop</vt:lpstr>
      <vt:lpstr>1_TItle Slide</vt:lpstr>
      <vt:lpstr>1_Section Title Slide</vt:lpstr>
      <vt:lpstr>Content Slide - Top Swoop</vt:lpstr>
      <vt:lpstr>1_Closing Slide</vt:lpstr>
      <vt:lpstr>Web Application Firewall Service (Cloudflare) </vt:lpstr>
      <vt:lpstr>Service Features</vt:lpstr>
      <vt:lpstr>Service Features Continued</vt:lpstr>
      <vt:lpstr>Case Study: DDoS Attack on NCCU.edu</vt:lpstr>
      <vt:lpstr>Case Study: Threat Mitigation on ncdhhs.gov</vt:lpstr>
      <vt:lpstr>Case Study: Disaster Recovery - Defacement</vt:lpstr>
      <vt:lpstr>Where NC stands with WAF service deployment</vt:lpstr>
      <vt:lpstr>Value Proposition of WAF service</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Warren, Jer</dc:creator>
  <cp:lastModifiedBy>Talanker, Yelena S</cp:lastModifiedBy>
  <cp:revision>7</cp:revision>
  <dcterms:created xsi:type="dcterms:W3CDTF">2023-10-24T17:14:19Z</dcterms:created>
  <dcterms:modified xsi:type="dcterms:W3CDTF">2024-11-18T23:30:33Z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0x0101006C125277A8A8BA4EA5CE8B73928EB221</vt:lpwstr>
  </property>
</Properties>
</file>