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entation.xml" ContentType="application/vnd.openxmlformats-officedocument.presentationml.presentation.main+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0.xml" ContentType="application/vnd.openxmlformats-officedocument.presentationml.slideLayout+xml"/>
  <Override PartName="/ppt/slideMasters/slideMaster1.xml" ContentType="application/vnd.openxmlformats-officedocument.presentationml.slideMaster+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Layouts/slideLayout29.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13.xml" ContentType="application/vnd.openxmlformats-officedocument.theme+xml"/>
  <Override PartName="/ppt/theme/theme8.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revisionInfo.xml" ContentType="application/vnd.ms-powerpoint.revisioninfo+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 id="2147483669" r:id="rId4"/>
    <p:sldMasterId id="2147483693" r:id="rId5"/>
    <p:sldMasterId id="2147483699" r:id="rId6"/>
    <p:sldMasterId id="2147483705" r:id="rId7"/>
    <p:sldMasterId id="2147483722" r:id="rId8"/>
    <p:sldMasterId id="2147483725" r:id="rId9"/>
    <p:sldMasterId id="2147483727" r:id="rId10"/>
    <p:sldMasterId id="2147483729" r:id="rId11"/>
    <p:sldMasterId id="2147483733" r:id="rId12"/>
  </p:sldMasterIdLst>
  <p:notesMasterIdLst>
    <p:notesMasterId r:id="rId24"/>
  </p:notesMasterIdLst>
  <p:sldIdLst>
    <p:sldId id="292" r:id="rId13"/>
    <p:sldId id="364" r:id="rId14"/>
    <p:sldId id="293" r:id="rId15"/>
    <p:sldId id="299" r:id="rId16"/>
    <p:sldId id="365" r:id="rId17"/>
    <p:sldId id="366" r:id="rId18"/>
    <p:sldId id="301" r:id="rId19"/>
    <p:sldId id="367" r:id="rId20"/>
    <p:sldId id="368" r:id="rId21"/>
    <p:sldId id="369"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oebe Simon" id="{8C79BEA9-1883-4030-823D-DDB8FCB07EFF}">
          <p14:sldIdLst>
            <p14:sldId id="292"/>
            <p14:sldId id="364"/>
            <p14:sldId id="293"/>
            <p14:sldId id="299"/>
            <p14:sldId id="365"/>
            <p14:sldId id="366"/>
            <p14:sldId id="301"/>
            <p14:sldId id="367"/>
            <p14:sldId id="368"/>
            <p14:sldId id="369"/>
            <p14:sldId id="2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A96935-4566-4D68-BD3F-3DA04E2F26D9}" v="413" dt="2024-11-15T15:30:48.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86463" autoAdjust="0"/>
  </p:normalViewPr>
  <p:slideViewPr>
    <p:cSldViewPr snapToGrid="0">
      <p:cViewPr varScale="1">
        <p:scale>
          <a:sx n="109" d="100"/>
          <a:sy n="109" d="100"/>
        </p:scale>
        <p:origin x="216" y="200"/>
      </p:cViewPr>
      <p:guideLst/>
    </p:cSldViewPr>
  </p:slideViewPr>
  <p:outlineViewPr>
    <p:cViewPr>
      <p:scale>
        <a:sx n="33" d="100"/>
        <a:sy n="33" d="100"/>
      </p:scale>
      <p:origin x="0" y="-3532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theme" Target="theme/theme1.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9C514E-111F-4ECB-9F3A-71FBD2D85AF4}" type="datetimeFigureOut">
              <a:rPr lang="en-US" smtClean="0"/>
              <a:t>11/18/24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DDE7A9-5C2D-4CBD-BC94-3B5F8F93AD13}" type="slidenum">
              <a:rPr lang="en-US" smtClean="0"/>
              <a:t>‹#›</a:t>
            </a:fld>
            <a:endParaRPr lang="en-US"/>
          </a:p>
        </p:txBody>
      </p:sp>
    </p:spTree>
    <p:extLst>
      <p:ext uri="{BB962C8B-B14F-4D97-AF65-F5344CB8AC3E}">
        <p14:creationId xmlns:p14="http://schemas.microsoft.com/office/powerpoint/2010/main" val="232257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431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584862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t>Last year we announced we were using this tool now called Acquia Optimize (formerly Monsido). We invited every website manager to access it including those not on the Digital Commons Platform. We promoted it in Newsletters, emails, Lunch and Learns, as well as held bi-weekly office hours to help people access and learn the tool or ask any questions they had. We even sent follow up emails directly to those agencies that hadn’t accessed it after six months or so.</a:t>
            </a:r>
          </a:p>
          <a:p>
            <a:endParaRPr lang="en-US"/>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954175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t>We are continually finding new ways to help agencies improve their websites so that every North Carolinian can find what they need from the state government. </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378771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tools we provide offer quantifiable ways to determine a site’s digital performance and how well you are serving the residents of North Carolina. Agencies can start with the low hanging fruit like broken links, pages with no visits, and misspelled words and then move up to larger initiatives like reading levels. The Accessibility and monitoring tool is just a starting point, but it is important to look at your digital presence holistically as part of the overall user experience.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EDBB3-C345-4EAB-AB5D-9FB3AF589CFF}"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4282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always finding new ways to use the tool to provide the best quality digital services for the state.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EDBB3-C345-4EAB-AB5D-9FB3AF589CFF}"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317922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578227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Presentation Title">
            <a:extLst>
              <a:ext uri="{FF2B5EF4-FFF2-40B4-BE49-F238E27FC236}">
                <a16:creationId xmlns:a16="http://schemas.microsoft.com/office/drawing/2014/main" id="{9B976787-2BE7-C144-D8CF-B021972A5372}"/>
              </a:ext>
            </a:extLst>
          </p:cNvPr>
          <p:cNvSpPr>
            <a:spLocks noGrp="1" noRot="1" noMove="1" noResize="1" noEditPoints="1" noAdjustHandles="1" noChangeArrowheads="1" noChangeShapeType="1"/>
          </p:cNvSpPr>
          <p:nvPr>
            <p:ph type="ctrTitle" hasCustomPrompt="1"/>
          </p:nvPr>
        </p:nvSpPr>
        <p:spPr>
          <a:xfrm>
            <a:off x="855345" y="644886"/>
            <a:ext cx="7949184" cy="2612969"/>
          </a:xfrm>
          <a:prstGeom prst="rect">
            <a:avLst/>
          </a:prstGeom>
        </p:spPr>
        <p:txBody>
          <a:bodyPr anchor="b">
            <a:normAutofit/>
          </a:bodyPr>
          <a:lstStyle>
            <a:lvl1pPr algn="l">
              <a:defRPr sz="4000"/>
            </a:lvl1pPr>
          </a:lstStyle>
          <a:p>
            <a:r>
              <a:rPr lang="en-US" dirty="0"/>
              <a:t>Title of Presentation</a:t>
            </a:r>
          </a:p>
        </p:txBody>
      </p:sp>
      <p:sp>
        <p:nvSpPr>
          <p:cNvPr id="3" name="Presenter Information">
            <a:extLst>
              <a:ext uri="{FF2B5EF4-FFF2-40B4-BE49-F238E27FC236}">
                <a16:creationId xmlns:a16="http://schemas.microsoft.com/office/drawing/2014/main" id="{A74736C8-50CA-C92A-4B98-8C94701A21A5}"/>
              </a:ext>
            </a:extLst>
          </p:cNvPr>
          <p:cNvSpPr>
            <a:spLocks noGrp="1" noRot="1" noMove="1" noResize="1" noEditPoints="1" noAdjustHandles="1" noChangeArrowheads="1" noChangeShapeType="1"/>
          </p:cNvSpPr>
          <p:nvPr>
            <p:ph type="subTitle" idx="1" hasCustomPrompt="1"/>
          </p:nvPr>
        </p:nvSpPr>
        <p:spPr>
          <a:xfrm>
            <a:off x="855345" y="3327470"/>
            <a:ext cx="7949184" cy="2515057"/>
          </a:xfrm>
          <a:prstGeom prst="rect">
            <a:avLst/>
          </a:prstGeom>
        </p:spPr>
        <p:txBody>
          <a:bodyPr>
            <a:normAutofit/>
          </a:bodyPr>
          <a:lstStyle>
            <a:lvl1pPr marL="0" indent="0" algn="l">
              <a:lnSpc>
                <a:spcPct val="100000"/>
              </a:lnSpc>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br>
              <a:rPr lang="en-US" dirty="0"/>
            </a:br>
            <a:r>
              <a:rPr lang="en-US" dirty="0"/>
              <a:t>Division or Program</a:t>
            </a:r>
            <a:br>
              <a:rPr lang="en-US" dirty="0"/>
            </a:br>
            <a:br>
              <a:rPr lang="en-US" dirty="0"/>
            </a:br>
            <a:r>
              <a:rPr lang="en-US" dirty="0"/>
              <a:t>Month XX, 20XX</a:t>
            </a:r>
          </a:p>
        </p:txBody>
      </p:sp>
    </p:spTree>
    <p:extLst>
      <p:ext uri="{BB962C8B-B14F-4D97-AF65-F5344CB8AC3E}">
        <p14:creationId xmlns:p14="http://schemas.microsoft.com/office/powerpoint/2010/main" val="381648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 Chart">
    <p:spTree>
      <p:nvGrpSpPr>
        <p:cNvPr id="1" name=""/>
        <p:cNvGrpSpPr/>
        <p:nvPr/>
      </p:nvGrpSpPr>
      <p:grpSpPr>
        <a:xfrm>
          <a:off x="0" y="0"/>
          <a:ext cx="0" cy="0"/>
          <a:chOff x="0" y="0"/>
          <a:chExt cx="0" cy="0"/>
        </a:xfrm>
      </p:grpSpPr>
      <p:sp>
        <p:nvSpPr>
          <p:cNvPr id="6" name="Slide Title">
            <a:extLst>
              <a:ext uri="{FF2B5EF4-FFF2-40B4-BE49-F238E27FC236}">
                <a16:creationId xmlns:a16="http://schemas.microsoft.com/office/drawing/2014/main" id="{C15319A6-E1B6-41FB-FD24-4D867067E938}"/>
              </a:ext>
            </a:extLst>
          </p:cNvPr>
          <p:cNvSpPr>
            <a:spLocks noGrp="1"/>
          </p:cNvSpPr>
          <p:nvPr>
            <p:ph type="title" hasCustomPrompt="1"/>
          </p:nvPr>
        </p:nvSpPr>
        <p:spPr>
          <a:xfrm>
            <a:off x="838200" y="499237"/>
            <a:ext cx="10515600" cy="561467"/>
          </a:xfrm>
        </p:spPr>
        <p:txBody>
          <a:bodyPr/>
          <a:lstStyle/>
          <a:p>
            <a:r>
              <a:rPr lang="en-US"/>
              <a:t>Click to Edit Slide Title</a:t>
            </a:r>
          </a:p>
        </p:txBody>
      </p:sp>
      <p:sp>
        <p:nvSpPr>
          <p:cNvPr id="3" name="Content Placeholder">
            <a:extLst>
              <a:ext uri="{FF2B5EF4-FFF2-40B4-BE49-F238E27FC236}">
                <a16:creationId xmlns:a16="http://schemas.microsoft.com/office/drawing/2014/main" id="{E7F560D4-EF1E-E0CF-2B8D-174BBCEF679A}"/>
              </a:ext>
            </a:extLst>
          </p:cNvPr>
          <p:cNvSpPr>
            <a:spLocks noGrp="1"/>
          </p:cNvSpPr>
          <p:nvPr>
            <p:ph idx="1"/>
          </p:nvPr>
        </p:nvSpPr>
        <p:spPr>
          <a:xfrm>
            <a:off x="838200" y="1243584"/>
            <a:ext cx="5074920" cy="4736592"/>
          </a:xfrm>
        </p:spPr>
        <p:txBody>
          <a:bodyPr>
            <a:noAutofit/>
          </a:bodyPr>
          <a:lstStyle>
            <a:lvl1pPr marL="225425" indent="-225425">
              <a:spcBef>
                <a:spcPts val="0"/>
              </a:spcBef>
              <a:buFont typeface="Arial" panose="020B0604020202020204" pitchFamily="34" charset="0"/>
              <a:buChar char="•"/>
              <a:defRPr sz="2800"/>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hart Placeholder">
            <a:extLst>
              <a:ext uri="{FF2B5EF4-FFF2-40B4-BE49-F238E27FC236}">
                <a16:creationId xmlns:a16="http://schemas.microsoft.com/office/drawing/2014/main" id="{401BF321-0293-330F-CD60-11EE55D17FE2}"/>
              </a:ext>
            </a:extLst>
          </p:cNvPr>
          <p:cNvSpPr>
            <a:spLocks noGrp="1"/>
          </p:cNvSpPr>
          <p:nvPr>
            <p:ph type="chart" sz="quarter" idx="10"/>
          </p:nvPr>
        </p:nvSpPr>
        <p:spPr>
          <a:xfrm>
            <a:off x="6218238" y="1243584"/>
            <a:ext cx="5135562" cy="4736592"/>
          </a:xfrm>
        </p:spPr>
        <p:txBody>
          <a:bodyPr/>
          <a:lstStyle>
            <a:lvl1pPr marL="0" indent="0">
              <a:buNone/>
              <a:defRPr/>
            </a:lvl1pPr>
          </a:lstStyle>
          <a:p>
            <a:endParaRPr lang="en-US"/>
          </a:p>
        </p:txBody>
      </p:sp>
    </p:spTree>
    <p:extLst>
      <p:ext uri="{BB962C8B-B14F-4D97-AF65-F5344CB8AC3E}">
        <p14:creationId xmlns:p14="http://schemas.microsoft.com/office/powerpoint/2010/main" val="40473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32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E54CCD44-211C-1042-7D19-AB41D74566A8}"/>
              </a:ext>
            </a:extLst>
          </p:cNvPr>
          <p:cNvSpPr>
            <a:spLocks noGrp="1"/>
          </p:cNvSpPr>
          <p:nvPr>
            <p:ph type="title" hasCustomPrompt="1"/>
          </p:nvPr>
        </p:nvSpPr>
        <p:spPr>
          <a:xfrm>
            <a:off x="838200" y="499237"/>
            <a:ext cx="10515600" cy="561467"/>
          </a:xfrm>
        </p:spPr>
        <p:txBody>
          <a:bodyPr/>
          <a:lstStyle>
            <a:lvl1pPr>
              <a:defRPr/>
            </a:lvl1pPr>
          </a:lstStyle>
          <a:p>
            <a:r>
              <a:rPr lang="en-US"/>
              <a:t>Click to Edit Slide Title</a:t>
            </a:r>
          </a:p>
        </p:txBody>
      </p:sp>
      <p:sp>
        <p:nvSpPr>
          <p:cNvPr id="4" name="Text Placeholder">
            <a:extLst>
              <a:ext uri="{FF2B5EF4-FFF2-40B4-BE49-F238E27FC236}">
                <a16:creationId xmlns:a16="http://schemas.microsoft.com/office/drawing/2014/main" id="{EED8CB35-0CFB-5C16-33E3-2869665BDA55}"/>
              </a:ext>
            </a:extLst>
          </p:cNvPr>
          <p:cNvSpPr>
            <a:spLocks noGrp="1"/>
          </p:cNvSpPr>
          <p:nvPr>
            <p:ph type="body" sz="quarter" idx="10"/>
          </p:nvPr>
        </p:nvSpPr>
        <p:spPr>
          <a:xfrm>
            <a:off x="838200" y="1242950"/>
            <a:ext cx="10515600" cy="4737100"/>
          </a:xfrm>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009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Column Content">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84B7E651-DEF9-91D5-65B1-782A6404DBD3}"/>
              </a:ext>
            </a:extLst>
          </p:cNvPr>
          <p:cNvSpPr>
            <a:spLocks noGrp="1"/>
          </p:cNvSpPr>
          <p:nvPr>
            <p:ph type="title" hasCustomPrompt="1"/>
          </p:nvPr>
        </p:nvSpPr>
        <p:spPr>
          <a:xfrm>
            <a:off x="838200" y="499237"/>
            <a:ext cx="10515600" cy="561467"/>
          </a:xfrm>
        </p:spPr>
        <p:txBody>
          <a:bodyPr/>
          <a:lstStyle>
            <a:lvl1pPr>
              <a:defRPr/>
            </a:lvl1pPr>
          </a:lstStyle>
          <a:p>
            <a:r>
              <a:rPr lang="en-US"/>
              <a:t>Click to Edit Slide Title</a:t>
            </a:r>
          </a:p>
        </p:txBody>
      </p:sp>
      <p:sp>
        <p:nvSpPr>
          <p:cNvPr id="9" name="Text Placeholder 1">
            <a:extLst>
              <a:ext uri="{FF2B5EF4-FFF2-40B4-BE49-F238E27FC236}">
                <a16:creationId xmlns:a16="http://schemas.microsoft.com/office/drawing/2014/main" id="{33260D9E-FE41-BC92-B4A8-439A7B0DD025}"/>
              </a:ext>
            </a:extLst>
          </p:cNvPr>
          <p:cNvSpPr>
            <a:spLocks noGrp="1"/>
          </p:cNvSpPr>
          <p:nvPr>
            <p:ph idx="1"/>
          </p:nvPr>
        </p:nvSpPr>
        <p:spPr>
          <a:xfrm>
            <a:off x="838200" y="1243584"/>
            <a:ext cx="4876800" cy="4736592"/>
          </a:xfrm>
          <a:prstGeom prst="rect">
            <a:avLst/>
          </a:prstGeom>
        </p:spPr>
        <p:txBody>
          <a:bodyPr vert="horz" lIns="91440" tIns="45720" rIns="91440" bIns="45720" rtlCol="0">
            <a:noAutofit/>
          </a:bodyPr>
          <a:lstStyle>
            <a:lvl1pPr>
              <a:lnSpc>
                <a:spcPct val="100000"/>
              </a:lnSpc>
              <a:spcBef>
                <a:spcPts val="600"/>
              </a:spcBef>
              <a:spcAft>
                <a:spcPts val="600"/>
              </a:spcAft>
              <a:defRPr/>
            </a:lvl1pPr>
            <a:lvl2pPr>
              <a:lnSpc>
                <a:spcPct val="100000"/>
              </a:lnSpc>
              <a:spcBef>
                <a:spcPts val="600"/>
              </a:spcBef>
              <a:spcAft>
                <a:spcPts val="600"/>
              </a:spcAft>
              <a:defRPr/>
            </a:lvl2pPr>
            <a:lvl3pPr>
              <a:lnSpc>
                <a:spcPct val="100000"/>
              </a:lnSpc>
              <a:spcBef>
                <a:spcPts val="600"/>
              </a:spcBef>
              <a:spcAft>
                <a:spcPts val="600"/>
              </a:spcAft>
              <a:defRPr/>
            </a:lvl3pPr>
            <a:lvl4pPr>
              <a:lnSpc>
                <a:spcPct val="100000"/>
              </a:lnSpc>
              <a:spcBef>
                <a:spcPts val="600"/>
              </a:spcBef>
              <a:spcAft>
                <a:spcPts val="600"/>
              </a:spcAft>
              <a:defRPr/>
            </a:lvl4pPr>
            <a:lvl5pPr>
              <a:lnSpc>
                <a:spcPct val="100000"/>
              </a:lnSpc>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933BD879-3291-5EA2-5D6E-456679E2F48F}"/>
              </a:ext>
            </a:extLst>
          </p:cNvPr>
          <p:cNvSpPr>
            <a:spLocks noGrp="1"/>
          </p:cNvSpPr>
          <p:nvPr>
            <p:ph idx="10"/>
          </p:nvPr>
        </p:nvSpPr>
        <p:spPr>
          <a:xfrm>
            <a:off x="6477000" y="1253331"/>
            <a:ext cx="4876800" cy="4736592"/>
          </a:xfrm>
          <a:prstGeom prst="rect">
            <a:avLst/>
          </a:prstGeom>
        </p:spPr>
        <p:txBody>
          <a:bodyPr vert="horz" lIns="91440" tIns="45720" rIns="91440" bIns="45720" rtlCol="0">
            <a:noAutofit/>
          </a:bodyPr>
          <a:lstStyle>
            <a:lvl1pPr>
              <a:lnSpc>
                <a:spcPct val="100000"/>
              </a:lnSpc>
              <a:spcBef>
                <a:spcPts val="600"/>
              </a:spcBef>
              <a:spcAft>
                <a:spcPts val="600"/>
              </a:spcAft>
              <a:defRPr/>
            </a:lvl1pPr>
            <a:lvl2pPr>
              <a:lnSpc>
                <a:spcPct val="100000"/>
              </a:lnSpc>
              <a:spcBef>
                <a:spcPts val="600"/>
              </a:spcBef>
              <a:spcAft>
                <a:spcPts val="600"/>
              </a:spcAft>
              <a:defRPr/>
            </a:lvl2pPr>
            <a:lvl3pPr>
              <a:lnSpc>
                <a:spcPct val="100000"/>
              </a:lnSpc>
              <a:spcBef>
                <a:spcPts val="600"/>
              </a:spcBef>
              <a:spcAft>
                <a:spcPts val="600"/>
              </a:spcAft>
              <a:defRPr/>
            </a:lvl3pPr>
            <a:lvl4pPr>
              <a:lnSpc>
                <a:spcPct val="100000"/>
              </a:lnSpc>
              <a:spcBef>
                <a:spcPts val="600"/>
              </a:spcBef>
              <a:spcAft>
                <a:spcPts val="600"/>
              </a:spcAft>
              <a:defRPr/>
            </a:lvl4pPr>
            <a:lvl5pPr>
              <a:lnSpc>
                <a:spcPct val="100000"/>
              </a:lnSpc>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73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 Image">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7B2E810E-E32D-7257-7DB8-DBA22334042D}"/>
              </a:ext>
            </a:extLst>
          </p:cNvPr>
          <p:cNvSpPr>
            <a:spLocks noGrp="1"/>
          </p:cNvSpPr>
          <p:nvPr>
            <p:ph type="title" hasCustomPrompt="1"/>
          </p:nvPr>
        </p:nvSpPr>
        <p:spPr>
          <a:xfrm>
            <a:off x="838200" y="499237"/>
            <a:ext cx="10515600" cy="561467"/>
          </a:xfrm>
        </p:spPr>
        <p:txBody>
          <a:bodyPr/>
          <a:lstStyle/>
          <a:p>
            <a:r>
              <a:rPr lang="en-US"/>
              <a:t>Click to Edit Slide Title</a:t>
            </a:r>
          </a:p>
        </p:txBody>
      </p:sp>
      <p:sp>
        <p:nvSpPr>
          <p:cNvPr id="8" name="Content Placeholder">
            <a:extLst>
              <a:ext uri="{FF2B5EF4-FFF2-40B4-BE49-F238E27FC236}">
                <a16:creationId xmlns:a16="http://schemas.microsoft.com/office/drawing/2014/main" id="{460816FC-561A-4B36-80FE-3FFDAAA42A1B}"/>
              </a:ext>
            </a:extLst>
          </p:cNvPr>
          <p:cNvSpPr>
            <a:spLocks noGrp="1"/>
          </p:cNvSpPr>
          <p:nvPr>
            <p:ph idx="1"/>
          </p:nvPr>
        </p:nvSpPr>
        <p:spPr>
          <a:xfrm>
            <a:off x="838518" y="1243584"/>
            <a:ext cx="5074920" cy="4736592"/>
          </a:xfrm>
        </p:spPr>
        <p:txBody>
          <a:bodyPr>
            <a:noAutofit/>
          </a:bodyPr>
          <a:lstStyle>
            <a:lvl1pPr marL="225425" indent="-225425">
              <a:lnSpc>
                <a:spcPct val="100000"/>
              </a:lnSpc>
              <a:spcBef>
                <a:spcPts val="600"/>
              </a:spcBef>
              <a:spcAft>
                <a:spcPts val="600"/>
              </a:spcAft>
              <a:buFont typeface="Arial" panose="020B0604020202020204" pitchFamily="34" charset="0"/>
              <a:buChar char="•"/>
              <a:defRPr sz="2800"/>
            </a:lvl1pPr>
            <a:lvl2pPr>
              <a:lnSpc>
                <a:spcPct val="100000"/>
              </a:lnSpc>
              <a:spcBef>
                <a:spcPts val="600"/>
              </a:spcBef>
              <a:spcAft>
                <a:spcPts val="600"/>
              </a:spcAft>
              <a:defRPr/>
            </a:lvl2pPr>
            <a:lvl3pPr>
              <a:lnSpc>
                <a:spcPct val="100000"/>
              </a:lnSpc>
              <a:spcBef>
                <a:spcPts val="600"/>
              </a:spcBef>
              <a:spcAft>
                <a:spcPts val="600"/>
              </a:spcAft>
              <a:defRPr/>
            </a:lvl3pPr>
            <a:lvl4pPr>
              <a:lnSpc>
                <a:spcPct val="100000"/>
              </a:lnSpc>
              <a:spcBef>
                <a:spcPts val="600"/>
              </a:spcBef>
              <a:spcAft>
                <a:spcPts val="600"/>
              </a:spcAft>
              <a:defRPr/>
            </a:lvl4pPr>
            <a:lvl5pPr>
              <a:lnSpc>
                <a:spcPct val="100000"/>
              </a:lnSpc>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a:extLst>
              <a:ext uri="{FF2B5EF4-FFF2-40B4-BE49-F238E27FC236}">
                <a16:creationId xmlns:a16="http://schemas.microsoft.com/office/drawing/2014/main" id="{9C8D1CF6-FCA9-2239-642B-3BFAFC0D9D14}"/>
              </a:ext>
            </a:extLst>
          </p:cNvPr>
          <p:cNvSpPr>
            <a:spLocks noGrp="1"/>
          </p:cNvSpPr>
          <p:nvPr>
            <p:ph type="pic" sz="quarter" idx="10"/>
          </p:nvPr>
        </p:nvSpPr>
        <p:spPr>
          <a:xfrm>
            <a:off x="6278563" y="1243583"/>
            <a:ext cx="5075237" cy="4736591"/>
          </a:xfrm>
        </p:spPr>
        <p:txBody>
          <a:bodyPr/>
          <a:lstStyle>
            <a:lvl1pPr marL="0" indent="0">
              <a:buNone/>
              <a:defRPr/>
            </a:lvl1pPr>
          </a:lstStyle>
          <a:p>
            <a:endParaRPr lang="en-US"/>
          </a:p>
        </p:txBody>
      </p:sp>
    </p:spTree>
    <p:extLst>
      <p:ext uri="{BB962C8B-B14F-4D97-AF65-F5344CB8AC3E}">
        <p14:creationId xmlns:p14="http://schemas.microsoft.com/office/powerpoint/2010/main" val="133401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 Char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146DA132-664A-C2AD-7C4B-BB39E098A03F}"/>
              </a:ext>
            </a:extLst>
          </p:cNvPr>
          <p:cNvSpPr>
            <a:spLocks noGrp="1"/>
          </p:cNvSpPr>
          <p:nvPr>
            <p:ph type="title" hasCustomPrompt="1"/>
          </p:nvPr>
        </p:nvSpPr>
        <p:spPr>
          <a:xfrm>
            <a:off x="838200" y="499237"/>
            <a:ext cx="10515600" cy="561467"/>
          </a:xfrm>
        </p:spPr>
        <p:txBody>
          <a:bodyPr/>
          <a:lstStyle/>
          <a:p>
            <a:r>
              <a:rPr lang="en-US"/>
              <a:t>Click to Edit Slide Title</a:t>
            </a:r>
          </a:p>
        </p:txBody>
      </p:sp>
      <p:sp>
        <p:nvSpPr>
          <p:cNvPr id="4" name="Content Placeholder">
            <a:extLst>
              <a:ext uri="{FF2B5EF4-FFF2-40B4-BE49-F238E27FC236}">
                <a16:creationId xmlns:a16="http://schemas.microsoft.com/office/drawing/2014/main" id="{9136033F-46D1-983B-67AE-A73FE7159C5C}"/>
              </a:ext>
            </a:extLst>
          </p:cNvPr>
          <p:cNvSpPr>
            <a:spLocks noGrp="1"/>
          </p:cNvSpPr>
          <p:nvPr>
            <p:ph idx="1"/>
          </p:nvPr>
        </p:nvSpPr>
        <p:spPr>
          <a:xfrm>
            <a:off x="838200" y="1243584"/>
            <a:ext cx="5074920" cy="4736592"/>
          </a:xfrm>
        </p:spPr>
        <p:txBody>
          <a:bodyPr>
            <a:noAutofit/>
          </a:bodyPr>
          <a:lstStyle>
            <a:lvl1pPr marL="225425" indent="-225425">
              <a:lnSpc>
                <a:spcPct val="100000"/>
              </a:lnSpc>
              <a:spcBef>
                <a:spcPts val="600"/>
              </a:spcBef>
              <a:spcAft>
                <a:spcPts val="600"/>
              </a:spcAft>
              <a:buFont typeface="Arial" panose="020B0604020202020204" pitchFamily="34" charset="0"/>
              <a:buChar char="•"/>
              <a:defRPr sz="2800"/>
            </a:lvl1pPr>
            <a:lvl2pPr>
              <a:lnSpc>
                <a:spcPct val="100000"/>
              </a:lnSpc>
              <a:spcBef>
                <a:spcPts val="600"/>
              </a:spcBef>
              <a:spcAft>
                <a:spcPts val="600"/>
              </a:spcAft>
              <a:defRPr/>
            </a:lvl2pPr>
            <a:lvl3pPr>
              <a:lnSpc>
                <a:spcPct val="100000"/>
              </a:lnSpc>
              <a:spcBef>
                <a:spcPts val="600"/>
              </a:spcBef>
              <a:spcAft>
                <a:spcPts val="600"/>
              </a:spcAft>
              <a:defRPr/>
            </a:lvl3pPr>
            <a:lvl4pPr>
              <a:lnSpc>
                <a:spcPct val="100000"/>
              </a:lnSpc>
              <a:spcBef>
                <a:spcPts val="600"/>
              </a:spcBef>
              <a:spcAft>
                <a:spcPts val="600"/>
              </a:spcAft>
              <a:defRPr/>
            </a:lvl4pPr>
            <a:lvl5pPr>
              <a:lnSpc>
                <a:spcPct val="100000"/>
              </a:lnSpc>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hart Placeholder">
            <a:extLst>
              <a:ext uri="{FF2B5EF4-FFF2-40B4-BE49-F238E27FC236}">
                <a16:creationId xmlns:a16="http://schemas.microsoft.com/office/drawing/2014/main" id="{ED824702-C0C6-5BAB-81E4-68C9B7A92D5C}"/>
              </a:ext>
            </a:extLst>
          </p:cNvPr>
          <p:cNvSpPr>
            <a:spLocks noGrp="1"/>
          </p:cNvSpPr>
          <p:nvPr>
            <p:ph type="chart" sz="quarter" idx="10"/>
          </p:nvPr>
        </p:nvSpPr>
        <p:spPr>
          <a:xfrm>
            <a:off x="6218238" y="1243584"/>
            <a:ext cx="5135562" cy="4736592"/>
          </a:xfrm>
        </p:spPr>
        <p:txBody>
          <a:bodyPr/>
          <a:lstStyle>
            <a:lvl1pPr marL="0" indent="0">
              <a:buNone/>
              <a:defRPr/>
            </a:lvl1pPr>
          </a:lstStyle>
          <a:p>
            <a:endParaRPr lang="en-US"/>
          </a:p>
        </p:txBody>
      </p:sp>
    </p:spTree>
    <p:extLst>
      <p:ext uri="{BB962C8B-B14F-4D97-AF65-F5344CB8AC3E}">
        <p14:creationId xmlns:p14="http://schemas.microsoft.com/office/powerpoint/2010/main" val="253426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26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1484764" y="1986926"/>
            <a:ext cx="5257793" cy="2057441"/>
          </a:xfrm>
        </p:spPr>
        <p:txBody>
          <a:bodyPr>
            <a:noAutofit/>
          </a:bodyPr>
          <a:lstStyle/>
          <a:p>
            <a:r>
              <a:rPr lang="en-US" noProof="0"/>
              <a:t>Click to edit Master title style</a:t>
            </a:r>
          </a:p>
        </p:txBody>
      </p:sp>
      <p:cxnSp>
        <p:nvCxnSpPr>
          <p:cNvPr id="24" name="Straight Connector 2">
            <a:extLst>
              <a:ext uri="{FF2B5EF4-FFF2-40B4-BE49-F238E27FC236}">
                <a16:creationId xmlns:a16="http://schemas.microsoft.com/office/drawing/2014/main" id="{F1FCCFDB-D985-4322-AC87-F69214893708}"/>
              </a:ext>
            </a:extLst>
          </p:cNvPr>
          <p:cNvCxnSpPr/>
          <p:nvPr userDrawn="1"/>
        </p:nvCxnSpPr>
        <p:spPr>
          <a:xfrm>
            <a:off x="1509005" y="4172084"/>
            <a:ext cx="0" cy="760288"/>
          </a:xfrm>
          <a:prstGeom prst="line">
            <a:avLst/>
          </a:prstGeom>
          <a:noFill/>
          <a:ln w="19050" cap="flat" cmpd="sng" algn="ctr">
            <a:solidFill>
              <a:srgbClr val="D84400"/>
            </a:solidFill>
            <a:prstDash val="solid"/>
            <a:miter lim="800000"/>
          </a:ln>
          <a:effectLst/>
        </p:spPr>
      </p:cxn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hasCustomPrompt="1"/>
          </p:nvPr>
        </p:nvSpPr>
        <p:spPr>
          <a:xfrm>
            <a:off x="1601366" y="4172084"/>
            <a:ext cx="1570612" cy="760288"/>
          </a:xfrm>
          <a:prstGeom prst="rect">
            <a:avLst/>
          </a:prstGeom>
        </p:spPr>
        <p:txBody>
          <a:bodyPr>
            <a:noAutofit/>
          </a:bodyPr>
          <a:lstStyle>
            <a:lvl1pPr marL="0" indent="0">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noProof="0"/>
              <a:t>Click to edit Master title style </a:t>
            </a:r>
          </a:p>
        </p:txBody>
      </p:sp>
      <p:sp>
        <p:nvSpPr>
          <p:cNvPr id="47" name="Content placeholder 47">
            <a:extLst>
              <a:ext uri="{FF2B5EF4-FFF2-40B4-BE49-F238E27FC236}">
                <a16:creationId xmlns:a16="http://schemas.microsoft.com/office/drawing/2014/main" id="{0FFAAB58-ABE4-41AC-B94E-432936CE0301}"/>
              </a:ext>
            </a:extLst>
          </p:cNvPr>
          <p:cNvSpPr>
            <a:spLocks noGrp="1"/>
          </p:cNvSpPr>
          <p:nvPr>
            <p:ph type="pic" sz="quarter" idx="47" hasCustomPrompt="1"/>
          </p:nvPr>
        </p:nvSpPr>
        <p:spPr>
          <a:xfrm>
            <a:off x="6742557" y="821836"/>
            <a:ext cx="4405503" cy="5066346"/>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bg1"/>
                </a:solidFill>
              </a:defRPr>
            </a:lvl1pPr>
          </a:lstStyle>
          <a:p>
            <a:r>
              <a:rPr lang="en-US" altLang="zh-CN" noProof="0"/>
              <a:t>Click icon to add picture≈≈</a:t>
            </a:r>
          </a:p>
        </p:txBody>
      </p:sp>
      <p:sp>
        <p:nvSpPr>
          <p:cNvPr id="9" name="Freeform: Shape 11">
            <a:extLst>
              <a:ext uri="{FF2B5EF4-FFF2-40B4-BE49-F238E27FC236}">
                <a16:creationId xmlns:a16="http://schemas.microsoft.com/office/drawing/2014/main" id="{9ECA281C-F2CB-AE9D-DCD6-F94D3FEE2E67}"/>
              </a:ext>
            </a:extLst>
          </p:cNvPr>
          <p:cNvSpPr/>
          <p:nvPr userDrawn="1"/>
        </p:nvSpPr>
        <p:spPr>
          <a:xfrm>
            <a:off x="7441324" y="5568778"/>
            <a:ext cx="829927" cy="94945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Tree>
    <p:extLst>
      <p:ext uri="{BB962C8B-B14F-4D97-AF65-F5344CB8AC3E}">
        <p14:creationId xmlns:p14="http://schemas.microsoft.com/office/powerpoint/2010/main" val="2505013195"/>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518B595-5A04-0768-52B1-73F11E4754EA}"/>
              </a:ext>
            </a:extLst>
          </p:cNvPr>
          <p:cNvSpPr>
            <a:spLocks noGrp="1"/>
          </p:cNvSpPr>
          <p:nvPr>
            <p:ph type="title"/>
          </p:nvPr>
        </p:nvSpPr>
        <p:spPr>
          <a:xfrm>
            <a:off x="512572" y="3435545"/>
            <a:ext cx="4253399" cy="1740114"/>
          </a:xfrm>
        </p:spPr>
        <p:txBody>
          <a:bodyPr>
            <a:noAutofit/>
          </a:bodyPr>
          <a:lstStyle/>
          <a:p>
            <a:r>
              <a:rPr lang="en-US" noProof="0"/>
              <a:t>Click to edit Master title style</a:t>
            </a:r>
          </a:p>
        </p:txBody>
      </p:sp>
      <p:sp>
        <p:nvSpPr>
          <p:cNvPr id="7" name="Freeform: Shape 4">
            <a:extLst>
              <a:ext uri="{FF2B5EF4-FFF2-40B4-BE49-F238E27FC236}">
                <a16:creationId xmlns:a16="http://schemas.microsoft.com/office/drawing/2014/main" id="{AE722AFD-22D7-4BD8-B055-3867C3800E16}"/>
              </a:ext>
            </a:extLst>
          </p:cNvPr>
          <p:cNvSpPr/>
          <p:nvPr userDrawn="1"/>
        </p:nvSpPr>
        <p:spPr>
          <a:xfrm>
            <a:off x="6282845" y="525294"/>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a:p>
        </p:txBody>
      </p:sp>
      <p:sp>
        <p:nvSpPr>
          <p:cNvPr id="13" name="Freeform: Shape 12">
            <a:extLst>
              <a:ext uri="{FF2B5EF4-FFF2-40B4-BE49-F238E27FC236}">
                <a16:creationId xmlns:a16="http://schemas.microsoft.com/office/drawing/2014/main" id="{5D0355E4-3980-42A9-9376-74163520D39D}"/>
              </a:ext>
            </a:extLst>
          </p:cNvPr>
          <p:cNvSpPr/>
          <p:nvPr userDrawn="1"/>
        </p:nvSpPr>
        <p:spPr>
          <a:xfrm>
            <a:off x="8375472" y="496110"/>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a:p>
        </p:txBody>
      </p:sp>
      <p:sp>
        <p:nvSpPr>
          <p:cNvPr id="14" name="Freeform: Shape 13">
            <a:extLst>
              <a:ext uri="{FF2B5EF4-FFF2-40B4-BE49-F238E27FC236}">
                <a16:creationId xmlns:a16="http://schemas.microsoft.com/office/drawing/2014/main" id="{70174533-8C0E-4E82-A582-891A0555FA1F}"/>
              </a:ext>
            </a:extLst>
          </p:cNvPr>
          <p:cNvSpPr/>
          <p:nvPr userDrawn="1"/>
        </p:nvSpPr>
        <p:spPr>
          <a:xfrm>
            <a:off x="7328126" y="231031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a:p>
        </p:txBody>
      </p:sp>
      <p:sp>
        <p:nvSpPr>
          <p:cNvPr id="15" name="Freeform: Shape 14">
            <a:extLst>
              <a:ext uri="{FF2B5EF4-FFF2-40B4-BE49-F238E27FC236}">
                <a16:creationId xmlns:a16="http://schemas.microsoft.com/office/drawing/2014/main" id="{071E3938-A754-4D49-B509-249EE9BD83AB}"/>
              </a:ext>
            </a:extLst>
          </p:cNvPr>
          <p:cNvSpPr/>
          <p:nvPr userDrawn="1"/>
        </p:nvSpPr>
        <p:spPr>
          <a:xfrm>
            <a:off x="8375472" y="409533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16" name="Freeform: Shape 15">
            <a:extLst>
              <a:ext uri="{FF2B5EF4-FFF2-40B4-BE49-F238E27FC236}">
                <a16:creationId xmlns:a16="http://schemas.microsoft.com/office/drawing/2014/main" id="{B9D430ED-A815-4274-966C-8192C4230569}"/>
              </a:ext>
            </a:extLst>
          </p:cNvPr>
          <p:cNvSpPr/>
          <p:nvPr userDrawn="1"/>
        </p:nvSpPr>
        <p:spPr>
          <a:xfrm>
            <a:off x="9403474" y="231031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a:p>
        </p:txBody>
      </p:sp>
      <p:sp>
        <p:nvSpPr>
          <p:cNvPr id="24" name="Content placeholder 47" descr="Click icon to add picture">
            <a:extLst>
              <a:ext uri="{FF2B5EF4-FFF2-40B4-BE49-F238E27FC236}">
                <a16:creationId xmlns:a16="http://schemas.microsoft.com/office/drawing/2014/main" id="{5414CF94-2913-4AE7-AAC3-3D61FE742888}"/>
              </a:ext>
            </a:extLst>
          </p:cNvPr>
          <p:cNvSpPr>
            <a:spLocks noGrp="1"/>
          </p:cNvSpPr>
          <p:nvPr>
            <p:ph type="body" sz="quarter" idx="28" hasCustomPrompt="1"/>
          </p:nvPr>
        </p:nvSpPr>
        <p:spPr>
          <a:xfrm>
            <a:off x="6274027" y="1076241"/>
            <a:ext cx="1913128" cy="1054727"/>
          </a:xfrm>
          <a:prstGeom prst="rect">
            <a:avLst/>
          </a:prstGeom>
        </p:spPr>
        <p:txBody>
          <a:bodyPr anchor="ctr">
            <a:noAutofit/>
          </a:bodyPr>
          <a:lstStyle>
            <a:lvl1pPr marL="0" indent="0" algn="ctr">
              <a:lnSpc>
                <a:spcPct val="100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noProof="0"/>
              <a:t>Click to edit Master title style </a:t>
            </a:r>
          </a:p>
        </p:txBody>
      </p:sp>
      <p:sp>
        <p:nvSpPr>
          <p:cNvPr id="26" name="Content placeholder 47" descr="Click icon to add picture">
            <a:extLst>
              <a:ext uri="{FF2B5EF4-FFF2-40B4-BE49-F238E27FC236}">
                <a16:creationId xmlns:a16="http://schemas.microsoft.com/office/drawing/2014/main" id="{3CE3485A-395E-4C5F-A00F-D230FF7CFB93}"/>
              </a:ext>
            </a:extLst>
          </p:cNvPr>
          <p:cNvSpPr>
            <a:spLocks noGrp="1"/>
          </p:cNvSpPr>
          <p:nvPr>
            <p:ph type="body" sz="quarter" idx="29" hasCustomPrompt="1"/>
          </p:nvPr>
        </p:nvSpPr>
        <p:spPr>
          <a:xfrm>
            <a:off x="8375472" y="1076241"/>
            <a:ext cx="1904890" cy="1054728"/>
          </a:xfrm>
          <a:prstGeom prst="rect">
            <a:avLst/>
          </a:prstGeom>
        </p:spPr>
        <p:txBody>
          <a:bodyPr anchor="ctr">
            <a:noAutofit/>
          </a:bodyPr>
          <a:lstStyle>
            <a:lvl1pPr marL="0" indent="0" algn="ctr">
              <a:lnSpc>
                <a:spcPct val="113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noProof="0"/>
              <a:t>Click to edit  Master title style </a:t>
            </a:r>
          </a:p>
        </p:txBody>
      </p:sp>
      <p:sp>
        <p:nvSpPr>
          <p:cNvPr id="33" name="Content placeholder 47" descr="Click icon to add picture">
            <a:extLst>
              <a:ext uri="{FF2B5EF4-FFF2-40B4-BE49-F238E27FC236}">
                <a16:creationId xmlns:a16="http://schemas.microsoft.com/office/drawing/2014/main" id="{6A8DFBFF-5B07-49C6-ADB8-341FCD1E7531}"/>
              </a:ext>
            </a:extLst>
          </p:cNvPr>
          <p:cNvSpPr>
            <a:spLocks noGrp="1"/>
          </p:cNvSpPr>
          <p:nvPr>
            <p:ph type="body" sz="quarter" idx="30" hasCustomPrompt="1"/>
          </p:nvPr>
        </p:nvSpPr>
        <p:spPr>
          <a:xfrm>
            <a:off x="7321949" y="2844725"/>
            <a:ext cx="1914694" cy="1089194"/>
          </a:xfrm>
          <a:prstGeom prst="rect">
            <a:avLst/>
          </a:prstGeom>
        </p:spPr>
        <p:txBody>
          <a:bodyPr anchor="ctr">
            <a:noAutofit/>
          </a:bodyPr>
          <a:lstStyle>
            <a:lvl1pPr marL="0" indent="0" algn="ctr">
              <a:lnSpc>
                <a:spcPct val="113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noProof="0"/>
              <a:t>Click to edit Master title style </a:t>
            </a:r>
          </a:p>
        </p:txBody>
      </p:sp>
      <p:sp>
        <p:nvSpPr>
          <p:cNvPr id="34" name="Content placeholder 47" descr="Click icon to add picture">
            <a:extLst>
              <a:ext uri="{FF2B5EF4-FFF2-40B4-BE49-F238E27FC236}">
                <a16:creationId xmlns:a16="http://schemas.microsoft.com/office/drawing/2014/main" id="{1AC7F192-CFC3-470A-9467-330212C6F52D}"/>
              </a:ext>
            </a:extLst>
          </p:cNvPr>
          <p:cNvSpPr>
            <a:spLocks noGrp="1"/>
          </p:cNvSpPr>
          <p:nvPr>
            <p:ph type="body" sz="quarter" idx="31" hasCustomPrompt="1"/>
          </p:nvPr>
        </p:nvSpPr>
        <p:spPr>
          <a:xfrm>
            <a:off x="9409651" y="2826795"/>
            <a:ext cx="1913128" cy="1107124"/>
          </a:xfrm>
          <a:prstGeom prst="rect">
            <a:avLst/>
          </a:prstGeom>
        </p:spPr>
        <p:txBody>
          <a:bodyPr anchor="ctr">
            <a:noAutofit/>
          </a:bodyPr>
          <a:lstStyle>
            <a:lvl1pPr marL="0" indent="0" algn="ctr">
              <a:lnSpc>
                <a:spcPct val="113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noProof="0"/>
              <a:t>Click to edit Master title style </a:t>
            </a:r>
          </a:p>
        </p:txBody>
      </p:sp>
      <p:sp>
        <p:nvSpPr>
          <p:cNvPr id="35" name="Content placeholder 47" descr="Click icon to add picture">
            <a:extLst>
              <a:ext uri="{FF2B5EF4-FFF2-40B4-BE49-F238E27FC236}">
                <a16:creationId xmlns:a16="http://schemas.microsoft.com/office/drawing/2014/main" id="{A5D53FF3-B0CD-4D31-9128-2D2E0E89F09C}"/>
              </a:ext>
            </a:extLst>
          </p:cNvPr>
          <p:cNvSpPr>
            <a:spLocks noGrp="1"/>
          </p:cNvSpPr>
          <p:nvPr>
            <p:ph type="body" sz="quarter" idx="32" hasCustomPrompt="1"/>
          </p:nvPr>
        </p:nvSpPr>
        <p:spPr>
          <a:xfrm>
            <a:off x="8367234" y="4631270"/>
            <a:ext cx="1913128" cy="1075689"/>
          </a:xfrm>
          <a:prstGeom prst="rect">
            <a:avLst/>
          </a:prstGeom>
        </p:spPr>
        <p:txBody>
          <a:bodyPr anchor="ctr">
            <a:noAutofit/>
          </a:bodyPr>
          <a:lstStyle>
            <a:lvl1pPr marL="0" indent="0" algn="ctr">
              <a:lnSpc>
                <a:spcPct val="113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noProof="0"/>
              <a:t>Click to edit Master title style </a:t>
            </a:r>
          </a:p>
        </p:txBody>
      </p:sp>
      <p:sp>
        <p:nvSpPr>
          <p:cNvPr id="6" name="Freeform: Shape 6">
            <a:extLst>
              <a:ext uri="{FF2B5EF4-FFF2-40B4-BE49-F238E27FC236}">
                <a16:creationId xmlns:a16="http://schemas.microsoft.com/office/drawing/2014/main" id="{4D27EAE5-5D14-4E2B-9A4E-E1CE7C26F40F}"/>
              </a:ext>
            </a:extLst>
          </p:cNvPr>
          <p:cNvSpPr/>
          <p:nvPr userDrawn="1"/>
        </p:nvSpPr>
        <p:spPr>
          <a:xfrm>
            <a:off x="630971" y="606175"/>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29" name="Freeform 28">
            <a:extLst>
              <a:ext uri="{FF2B5EF4-FFF2-40B4-BE49-F238E27FC236}">
                <a16:creationId xmlns:a16="http://schemas.microsoft.com/office/drawing/2014/main" id="{0B88ADED-0863-78D3-7710-E131932E965F}"/>
              </a:ext>
            </a:extLst>
          </p:cNvPr>
          <p:cNvSpPr/>
          <p:nvPr userDrawn="1"/>
        </p:nvSpPr>
        <p:spPr>
          <a:xfrm>
            <a:off x="10460480" y="505838"/>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8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8"/>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8" name="Freeform 27">
            <a:extLst>
              <a:ext uri="{FF2B5EF4-FFF2-40B4-BE49-F238E27FC236}">
                <a16:creationId xmlns:a16="http://schemas.microsoft.com/office/drawing/2014/main" id="{32435EB1-8BEE-9EEE-D9E4-E53D56B7E09C}"/>
              </a:ext>
            </a:extLst>
          </p:cNvPr>
          <p:cNvSpPr/>
          <p:nvPr userDrawn="1"/>
        </p:nvSpPr>
        <p:spPr>
          <a:xfrm>
            <a:off x="11498097" y="2436654"/>
            <a:ext cx="698022" cy="1868948"/>
          </a:xfrm>
          <a:custGeom>
            <a:avLst/>
            <a:gdLst>
              <a:gd name="connsiteX0" fmla="*/ 698022 w 698022"/>
              <a:gd name="connsiteY0" fmla="*/ 0 h 1868948"/>
              <a:gd name="connsiteX1" fmla="*/ 698022 w 698022"/>
              <a:gd name="connsiteY1" fmla="*/ 1868948 h 1868948"/>
              <a:gd name="connsiteX2" fmla="*/ 0 w 698022"/>
              <a:gd name="connsiteY2" fmla="*/ 1477709 h 1868948"/>
              <a:gd name="connsiteX3" fmla="*/ 0 w 698022"/>
              <a:gd name="connsiteY3" fmla="*/ 397939 h 1868948"/>
            </a:gdLst>
            <a:ahLst/>
            <a:cxnLst>
              <a:cxn ang="0">
                <a:pos x="connsiteX0" y="connsiteY0"/>
              </a:cxn>
              <a:cxn ang="0">
                <a:pos x="connsiteX1" y="connsiteY1"/>
              </a:cxn>
              <a:cxn ang="0">
                <a:pos x="connsiteX2" y="connsiteY2"/>
              </a:cxn>
              <a:cxn ang="0">
                <a:pos x="connsiteX3" y="connsiteY3"/>
              </a:cxn>
            </a:cxnLst>
            <a:rect l="l" t="t" r="r" b="b"/>
            <a:pathLst>
              <a:path w="698022" h="1868948">
                <a:moveTo>
                  <a:pt x="698022" y="0"/>
                </a:moveTo>
                <a:lnTo>
                  <a:pt x="698022" y="1868948"/>
                </a:lnTo>
                <a:lnTo>
                  <a:pt x="0" y="1477709"/>
                </a:lnTo>
                <a:lnTo>
                  <a:pt x="0" y="397939"/>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30" name="Freeform 29">
            <a:extLst>
              <a:ext uri="{FF2B5EF4-FFF2-40B4-BE49-F238E27FC236}">
                <a16:creationId xmlns:a16="http://schemas.microsoft.com/office/drawing/2014/main" id="{2692688E-3654-181E-6244-F2CED7612746}"/>
              </a:ext>
            </a:extLst>
          </p:cNvPr>
          <p:cNvSpPr/>
          <p:nvPr userDrawn="1"/>
        </p:nvSpPr>
        <p:spPr>
          <a:xfrm>
            <a:off x="10460480" y="4114794"/>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9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9"/>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1" name="Freeform: Shape 10">
            <a:extLst>
              <a:ext uri="{FF2B5EF4-FFF2-40B4-BE49-F238E27FC236}">
                <a16:creationId xmlns:a16="http://schemas.microsoft.com/office/drawing/2014/main" id="{01796F5D-2CC8-44C2-B5B5-E61BEFFF5A72}"/>
              </a:ext>
            </a:extLst>
          </p:cNvPr>
          <p:cNvSpPr/>
          <p:nvPr userDrawn="1"/>
        </p:nvSpPr>
        <p:spPr>
          <a:xfrm>
            <a:off x="5252937" y="2290859"/>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12" name="Freeform: Shape 11">
            <a:extLst>
              <a:ext uri="{FF2B5EF4-FFF2-40B4-BE49-F238E27FC236}">
                <a16:creationId xmlns:a16="http://schemas.microsoft.com/office/drawing/2014/main" id="{73093633-6A91-42B5-961C-4B3A5DDF2146}"/>
              </a:ext>
            </a:extLst>
          </p:cNvPr>
          <p:cNvSpPr/>
          <p:nvPr userDrawn="1"/>
        </p:nvSpPr>
        <p:spPr>
          <a:xfrm>
            <a:off x="6310033" y="405642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2" name="Footer Placeholder 1">
            <a:extLst>
              <a:ext uri="{FF2B5EF4-FFF2-40B4-BE49-F238E27FC236}">
                <a16:creationId xmlns:a16="http://schemas.microsoft.com/office/drawing/2014/main" id="{D6B1A7E0-D0BF-7FCA-D296-94BFC0D611C5}"/>
              </a:ext>
            </a:extLst>
          </p:cNvPr>
          <p:cNvSpPr>
            <a:spLocks noGrp="1"/>
          </p:cNvSpPr>
          <p:nvPr>
            <p:ph type="ftr" sz="quarter" idx="33"/>
          </p:nvPr>
        </p:nvSpPr>
        <p:spPr/>
        <p:txBody>
          <a:bodyPr/>
          <a:lstStyle/>
          <a:p>
            <a:r>
              <a:rPr lang="en-US" noProof="0"/>
              <a:t>Presentation Title</a:t>
            </a:r>
          </a:p>
        </p:txBody>
      </p:sp>
    </p:spTree>
    <p:extLst>
      <p:ext uri="{BB962C8B-B14F-4D97-AF65-F5344CB8AC3E}">
        <p14:creationId xmlns:p14="http://schemas.microsoft.com/office/powerpoint/2010/main" val="2701482601"/>
      </p:ext>
    </p:extLst>
  </p:cSld>
  <p:clrMapOvr>
    <a:masterClrMapping/>
  </p:clrMapOvr>
  <p:extLst>
    <p:ext uri="{DCECCB84-F9BA-43D5-87BE-67443E8EF086}">
      <p15:sldGuideLst xmlns:p15="http://schemas.microsoft.com/office/powerpoint/2012/main">
        <p15:guide id="1" orient="horz" pos="528">
          <p15:clr>
            <a:srgbClr val="FBAE40"/>
          </p15:clr>
        </p15:guide>
        <p15:guide id="2" pos="50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C1D3CF-F6AF-93EB-C40E-C278E58442C0}"/>
              </a:ext>
            </a:extLst>
          </p:cNvPr>
          <p:cNvSpPr>
            <a:spLocks noGrp="1"/>
          </p:cNvSpPr>
          <p:nvPr>
            <p:ph type="title"/>
          </p:nvPr>
        </p:nvSpPr>
        <p:spPr>
          <a:xfrm>
            <a:off x="509574" y="2096892"/>
            <a:ext cx="5117162" cy="1325563"/>
          </a:xfrm>
        </p:spPr>
        <p:txBody>
          <a:bodyPr>
            <a:noAutofit/>
          </a:bodyPr>
          <a:lstStyle/>
          <a:p>
            <a:r>
              <a:rPr lang="en-US"/>
              <a:t>Click to edit Master title style</a:t>
            </a:r>
          </a:p>
        </p:txBody>
      </p:sp>
      <p:sp>
        <p:nvSpPr>
          <p:cNvPr id="14" name="Content placeholder 47">
            <a:extLst>
              <a:ext uri="{FF2B5EF4-FFF2-40B4-BE49-F238E27FC236}">
                <a16:creationId xmlns:a16="http://schemas.microsoft.com/office/drawing/2014/main" id="{E61594E5-F661-407F-9B5E-62267D2E6AAD}"/>
              </a:ext>
            </a:extLst>
          </p:cNvPr>
          <p:cNvSpPr>
            <a:spLocks noGrp="1"/>
          </p:cNvSpPr>
          <p:nvPr>
            <p:ph type="body" sz="quarter" idx="28" hasCustomPrompt="1"/>
          </p:nvPr>
        </p:nvSpPr>
        <p:spPr>
          <a:xfrm>
            <a:off x="509574" y="3435546"/>
            <a:ext cx="4260180" cy="1294530"/>
          </a:xfrm>
          <a:prstGeom prst="rect">
            <a:avLst/>
          </a:prstGeom>
        </p:spPr>
        <p:txBody>
          <a:bodyPr>
            <a:noAutofit/>
          </a:bodyPr>
          <a:lstStyle>
            <a:lvl1pPr marL="0" indent="0">
              <a:lnSpc>
                <a:spcPct val="100000"/>
              </a:lnSpc>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21" name="Picture Placeholder 20">
            <a:extLst>
              <a:ext uri="{FF2B5EF4-FFF2-40B4-BE49-F238E27FC236}">
                <a16:creationId xmlns:a16="http://schemas.microsoft.com/office/drawing/2014/main" id="{988BDF24-3B67-5B77-0D48-319FA7FD0F65}"/>
              </a:ext>
            </a:extLst>
          </p:cNvPr>
          <p:cNvSpPr>
            <a:spLocks noGrp="1"/>
          </p:cNvSpPr>
          <p:nvPr>
            <p:ph type="pic" sz="quarter" idx="51"/>
          </p:nvPr>
        </p:nvSpPr>
        <p:spPr>
          <a:xfrm>
            <a:off x="5745001" y="0"/>
            <a:ext cx="6446999" cy="6858000"/>
          </a:xfrm>
          <a:custGeom>
            <a:avLst/>
            <a:gdLst>
              <a:gd name="connsiteX0" fmla="*/ 2550369 w 6483642"/>
              <a:gd name="connsiteY0" fmla="*/ 0 h 6858000"/>
              <a:gd name="connsiteX1" fmla="*/ 4338592 w 6483642"/>
              <a:gd name="connsiteY1" fmla="*/ 0 h 6858000"/>
              <a:gd name="connsiteX2" fmla="*/ 6483642 w 6483642"/>
              <a:gd name="connsiteY2" fmla="*/ 1338386 h 6858000"/>
              <a:gd name="connsiteX3" fmla="*/ 6483642 w 6483642"/>
              <a:gd name="connsiteY3" fmla="*/ 5624376 h 6858000"/>
              <a:gd name="connsiteX4" fmla="*/ 4378767 w 6483642"/>
              <a:gd name="connsiteY4" fmla="*/ 6858000 h 6858000"/>
              <a:gd name="connsiteX5" fmla="*/ 2590564 w 6483642"/>
              <a:gd name="connsiteY5" fmla="*/ 6858000 h 6858000"/>
              <a:gd name="connsiteX6" fmla="*/ 133 w 6483642"/>
              <a:gd name="connsiteY6" fmla="*/ 5332429 h 6858000"/>
              <a:gd name="connsiteX7" fmla="*/ 20164 w 6483642"/>
              <a:gd name="connsiteY7" fmla="*/ 1404433 h 6858000"/>
              <a:gd name="connsiteX0" fmla="*/ 2530205 w 6463478"/>
              <a:gd name="connsiteY0" fmla="*/ 0 h 6858000"/>
              <a:gd name="connsiteX1" fmla="*/ 4318428 w 6463478"/>
              <a:gd name="connsiteY1" fmla="*/ 0 h 6858000"/>
              <a:gd name="connsiteX2" fmla="*/ 6463478 w 6463478"/>
              <a:gd name="connsiteY2" fmla="*/ 1338386 h 6858000"/>
              <a:gd name="connsiteX3" fmla="*/ 6463478 w 6463478"/>
              <a:gd name="connsiteY3" fmla="*/ 5624376 h 6858000"/>
              <a:gd name="connsiteX4" fmla="*/ 4358603 w 6463478"/>
              <a:gd name="connsiteY4" fmla="*/ 6858000 h 6858000"/>
              <a:gd name="connsiteX5" fmla="*/ 2570400 w 6463478"/>
              <a:gd name="connsiteY5" fmla="*/ 6858000 h 6858000"/>
              <a:gd name="connsiteX6" fmla="*/ 17140 w 6463478"/>
              <a:gd name="connsiteY6" fmla="*/ 5339864 h 6858000"/>
              <a:gd name="connsiteX7" fmla="*/ 0 w 6463478"/>
              <a:gd name="connsiteY7" fmla="*/ 1404433 h 6858000"/>
              <a:gd name="connsiteX8" fmla="*/ 2530205 w 6463478"/>
              <a:gd name="connsiteY8" fmla="*/ 0 h 6858000"/>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 name="connsiteX8" fmla="*/ 2513726 w 6446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lnTo>
                  <a:pt x="2513726" y="0"/>
                </a:lnTo>
                <a:close/>
              </a:path>
            </a:pathLst>
          </a:custGeom>
          <a:no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dirty="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a:p>
        </p:txBody>
      </p:sp>
      <p:sp>
        <p:nvSpPr>
          <p:cNvPr id="5" name="Footer Placeholder 4">
            <a:extLst>
              <a:ext uri="{FF2B5EF4-FFF2-40B4-BE49-F238E27FC236}">
                <a16:creationId xmlns:a16="http://schemas.microsoft.com/office/drawing/2014/main" id="{41F6C45B-70BB-86F1-1866-F93BEC26ACF8}"/>
              </a:ext>
            </a:extLst>
          </p:cNvPr>
          <p:cNvSpPr>
            <a:spLocks noGrp="1"/>
          </p:cNvSpPr>
          <p:nvPr>
            <p:ph type="ftr" sz="quarter" idx="52"/>
          </p:nvPr>
        </p:nvSpPr>
        <p:spPr/>
        <p:txBody>
          <a:bodyPr>
            <a:noAutofit/>
          </a:bodyPr>
          <a:lstStyle/>
          <a:p>
            <a:r>
              <a:rPr lang="en-US" noProof="0"/>
              <a:t>Presentation Title</a:t>
            </a:r>
          </a:p>
        </p:txBody>
      </p:sp>
    </p:spTree>
    <p:extLst>
      <p:ext uri="{BB962C8B-B14F-4D97-AF65-F5344CB8AC3E}">
        <p14:creationId xmlns:p14="http://schemas.microsoft.com/office/powerpoint/2010/main" val="1225354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sp>
        <p:nvSpPr>
          <p:cNvPr id="2" name="Section Title">
            <a:extLst>
              <a:ext uri="{FF2B5EF4-FFF2-40B4-BE49-F238E27FC236}">
                <a16:creationId xmlns:a16="http://schemas.microsoft.com/office/drawing/2014/main" id="{4FFDE156-176C-C1A4-A82D-3A262491FE06}"/>
              </a:ext>
            </a:extLst>
          </p:cNvPr>
          <p:cNvSpPr>
            <a:spLocks noGrp="1" noRot="1" noMove="1" noResize="1" noEditPoints="1" noAdjustHandles="1" noChangeArrowheads="1" noChangeShapeType="1"/>
          </p:cNvSpPr>
          <p:nvPr>
            <p:ph type="ctrTitle" hasCustomPrompt="1"/>
          </p:nvPr>
        </p:nvSpPr>
        <p:spPr>
          <a:xfrm>
            <a:off x="646176" y="1389380"/>
            <a:ext cx="9144000" cy="2387600"/>
          </a:xfrm>
          <a:prstGeom prst="rect">
            <a:avLst/>
          </a:prstGeom>
        </p:spPr>
        <p:txBody>
          <a:bodyPr anchor="b">
            <a:noAutofit/>
          </a:bodyPr>
          <a:lstStyle>
            <a:lvl1pPr algn="l">
              <a:defRPr sz="3600"/>
            </a:lvl1pPr>
          </a:lstStyle>
          <a:p>
            <a:r>
              <a:rPr lang="en-US" dirty="0"/>
              <a:t>Click to Edit Section Title</a:t>
            </a:r>
          </a:p>
        </p:txBody>
      </p:sp>
      <p:sp>
        <p:nvSpPr>
          <p:cNvPr id="3" name="Section Subtitle">
            <a:extLst>
              <a:ext uri="{FF2B5EF4-FFF2-40B4-BE49-F238E27FC236}">
                <a16:creationId xmlns:a16="http://schemas.microsoft.com/office/drawing/2014/main" id="{FB38CF8D-9848-B1BD-F405-AB989A05E84F}"/>
              </a:ext>
            </a:extLst>
          </p:cNvPr>
          <p:cNvSpPr>
            <a:spLocks noGrp="1" noRot="1" noMove="1" noResize="1" noEditPoints="1" noAdjustHandles="1" noChangeArrowheads="1" noChangeShapeType="1"/>
          </p:cNvSpPr>
          <p:nvPr>
            <p:ph type="subTitle" idx="1" hasCustomPrompt="1"/>
          </p:nvPr>
        </p:nvSpPr>
        <p:spPr>
          <a:xfrm>
            <a:off x="646176" y="3897629"/>
            <a:ext cx="9144000" cy="1820037"/>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an Optional Subtitle</a:t>
            </a:r>
          </a:p>
        </p:txBody>
      </p:sp>
    </p:spTree>
    <p:extLst>
      <p:ext uri="{BB962C8B-B14F-4D97-AF65-F5344CB8AC3E}">
        <p14:creationId xmlns:p14="http://schemas.microsoft.com/office/powerpoint/2010/main" val="135283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Placeholder 4">
            <a:extLst>
              <a:ext uri="{FF2B5EF4-FFF2-40B4-BE49-F238E27FC236}">
                <a16:creationId xmlns:a16="http://schemas.microsoft.com/office/drawing/2014/main" id="{F73BF8E3-2426-5D65-6582-D4B03C765A5D}"/>
              </a:ext>
            </a:extLst>
          </p:cNvPr>
          <p:cNvSpPr>
            <a:spLocks noGrp="1"/>
          </p:cNvSpPr>
          <p:nvPr>
            <p:ph type="title"/>
          </p:nvPr>
        </p:nvSpPr>
        <p:spPr>
          <a:xfrm>
            <a:off x="6710510" y="2016579"/>
            <a:ext cx="4441188" cy="2775857"/>
          </a:xfrm>
          <a:prstGeom prst="rect">
            <a:avLst/>
          </a:prstGeom>
        </p:spPr>
        <p:txBody>
          <a:bodyPr vert="horz" lIns="91440" tIns="45720" rIns="91440" bIns="45720" rtlCol="0" anchor="ctr">
            <a:noAutofit/>
          </a:bodyPr>
          <a:lstStyle/>
          <a:p>
            <a:r>
              <a:rPr lang="en-US"/>
              <a:t>Click to edit Master title style</a:t>
            </a:r>
          </a:p>
        </p:txBody>
      </p:sp>
      <p:sp>
        <p:nvSpPr>
          <p:cNvPr id="18" name="Hexagon 17">
            <a:extLst>
              <a:ext uri="{FF2B5EF4-FFF2-40B4-BE49-F238E27FC236}">
                <a16:creationId xmlns:a16="http://schemas.microsoft.com/office/drawing/2014/main" id="{ADF8D8A3-175E-9A50-A98B-3766DAAB5EE2}"/>
              </a:ext>
            </a:extLst>
          </p:cNvPr>
          <p:cNvSpPr/>
          <p:nvPr userDrawn="1"/>
        </p:nvSpPr>
        <p:spPr>
          <a:xfrm rot="5400000">
            <a:off x="1308232" y="2004972"/>
            <a:ext cx="3593592" cy="2880360"/>
          </a:xfrm>
          <a:prstGeom prst="hexagon">
            <a:avLst>
              <a:gd name="adj" fmla="val 31211"/>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ext 47" descr="Click icon to add picture">
            <a:extLst>
              <a:ext uri="{FF2B5EF4-FFF2-40B4-BE49-F238E27FC236}">
                <a16:creationId xmlns:a16="http://schemas.microsoft.com/office/drawing/2014/main" id="{B264F104-ED4D-9A7F-E598-295893E05B7F}"/>
              </a:ext>
            </a:extLst>
          </p:cNvPr>
          <p:cNvSpPr>
            <a:spLocks noGrp="1"/>
          </p:cNvSpPr>
          <p:nvPr>
            <p:ph type="body" sz="quarter" idx="28" hasCustomPrompt="1"/>
          </p:nvPr>
        </p:nvSpPr>
        <p:spPr>
          <a:xfrm>
            <a:off x="2319235" y="2911781"/>
            <a:ext cx="1570612" cy="1070829"/>
          </a:xfrm>
          <a:prstGeom prst="rect">
            <a:avLst/>
          </a:prstGeom>
        </p:spPr>
        <p:txBody>
          <a:bodyPr>
            <a:noAutofit/>
          </a:bodyPr>
          <a:lstStyle>
            <a:lvl1pPr marL="0" indent="0" algn="ctr">
              <a:lnSpc>
                <a:spcPct val="113000"/>
              </a:lnSpc>
              <a:buNone/>
              <a:defRPr sz="1800" b="1" cap="all" baseline="0">
                <a:solidFill>
                  <a:schemeClr val="tx2"/>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17" name="Picture Placeholder 16">
            <a:extLst>
              <a:ext uri="{FF2B5EF4-FFF2-40B4-BE49-F238E27FC236}">
                <a16:creationId xmlns:a16="http://schemas.microsoft.com/office/drawing/2014/main" id="{7A084A88-6A62-9495-6CFE-1127D5CAAAB2}"/>
              </a:ext>
            </a:extLst>
          </p:cNvPr>
          <p:cNvSpPr>
            <a:spLocks noGrp="1"/>
          </p:cNvSpPr>
          <p:nvPr>
            <p:ph type="pic" sz="quarter" idx="47"/>
          </p:nvPr>
        </p:nvSpPr>
        <p:spPr>
          <a:xfrm>
            <a:off x="581710" y="555648"/>
            <a:ext cx="5045662" cy="5783096"/>
          </a:xfrm>
          <a:custGeom>
            <a:avLst/>
            <a:gdLst>
              <a:gd name="connsiteX0" fmla="*/ 2523318 w 5045662"/>
              <a:gd name="connsiteY0" fmla="*/ 1092708 h 5783096"/>
              <a:gd name="connsiteX1" fmla="*/ 1083139 w 5045662"/>
              <a:gd name="connsiteY1" fmla="*/ 1991697 h 5783096"/>
              <a:gd name="connsiteX2" fmla="*/ 1083139 w 5045662"/>
              <a:gd name="connsiteY2" fmla="*/ 3787311 h 5783096"/>
              <a:gd name="connsiteX3" fmla="*/ 2523318 w 5045662"/>
              <a:gd name="connsiteY3" fmla="*/ 4686300 h 5783096"/>
              <a:gd name="connsiteX4" fmla="*/ 3963497 w 5045662"/>
              <a:gd name="connsiteY4" fmla="*/ 3787311 h 5783096"/>
              <a:gd name="connsiteX5" fmla="*/ 3963497 w 5045662"/>
              <a:gd name="connsiteY5" fmla="*/ 1991697 h 5783096"/>
              <a:gd name="connsiteX6" fmla="*/ 2470122 w 5045662"/>
              <a:gd name="connsiteY6" fmla="*/ 0 h 5783096"/>
              <a:gd name="connsiteX7" fmla="*/ 5037208 w 5045662"/>
              <a:gd name="connsiteY7" fmla="*/ 1458369 h 5783096"/>
              <a:gd name="connsiteX8" fmla="*/ 5045662 w 5045662"/>
              <a:gd name="connsiteY8" fmla="*/ 4339769 h 5783096"/>
              <a:gd name="connsiteX9" fmla="*/ 2561576 w 5045662"/>
              <a:gd name="connsiteY9" fmla="*/ 5783096 h 5783096"/>
              <a:gd name="connsiteX10" fmla="*/ 24164 w 5045662"/>
              <a:gd name="connsiteY10" fmla="*/ 4354881 h 5783096"/>
              <a:gd name="connsiteX11" fmla="*/ 0 w 5045662"/>
              <a:gd name="connsiteY11" fmla="*/ 1453765 h 578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5662" h="5783096">
                <a:moveTo>
                  <a:pt x="2523318" y="1092708"/>
                </a:moveTo>
                <a:lnTo>
                  <a:pt x="1083139" y="1991697"/>
                </a:lnTo>
                <a:lnTo>
                  <a:pt x="1083139" y="3787311"/>
                </a:lnTo>
                <a:lnTo>
                  <a:pt x="2523318" y="4686300"/>
                </a:lnTo>
                <a:lnTo>
                  <a:pt x="3963497" y="3787311"/>
                </a:lnTo>
                <a:lnTo>
                  <a:pt x="3963497" y="1991697"/>
                </a:lnTo>
                <a:close/>
                <a:moveTo>
                  <a:pt x="2470122" y="0"/>
                </a:moveTo>
                <a:lnTo>
                  <a:pt x="5037208" y="1458369"/>
                </a:lnTo>
                <a:cubicBezTo>
                  <a:pt x="5040026" y="2418836"/>
                  <a:pt x="5042844" y="3379302"/>
                  <a:pt x="5045662" y="4339769"/>
                </a:cubicBezTo>
                <a:lnTo>
                  <a:pt x="2561576" y="5783096"/>
                </a:lnTo>
                <a:lnTo>
                  <a:pt x="24164" y="4354881"/>
                </a:lnTo>
                <a:lnTo>
                  <a:pt x="0" y="1453765"/>
                </a:lnTo>
                <a:close/>
              </a:path>
            </a:pathLst>
          </a:custGeom>
        </p:spPr>
        <p:txBody>
          <a:bodyPr wrap="square" tIns="457200">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894697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2BC57-1D8D-9F59-24F9-1E8232279959}"/>
              </a:ext>
            </a:extLst>
          </p:cNvPr>
          <p:cNvSpPr>
            <a:spLocks noGrp="1"/>
          </p:cNvSpPr>
          <p:nvPr>
            <p:ph type="title"/>
          </p:nvPr>
        </p:nvSpPr>
        <p:spPr>
          <a:xfrm>
            <a:off x="587829" y="507076"/>
            <a:ext cx="10515600" cy="1115434"/>
          </a:xfrm>
        </p:spPr>
        <p:txBody>
          <a:bodyPr/>
          <a:lstStyle/>
          <a:p>
            <a:r>
              <a:rPr lang="en-US"/>
              <a:t>Click to edit Master title style</a:t>
            </a:r>
          </a:p>
        </p:txBody>
      </p:sp>
      <p:sp>
        <p:nvSpPr>
          <p:cNvPr id="11" name="Content placeholder 47">
            <a:extLst>
              <a:ext uri="{FF2B5EF4-FFF2-40B4-BE49-F238E27FC236}">
                <a16:creationId xmlns:a16="http://schemas.microsoft.com/office/drawing/2014/main" id="{561744A6-D3EA-42C3-8E71-3BB8BA1E6149}"/>
              </a:ext>
            </a:extLst>
          </p:cNvPr>
          <p:cNvSpPr>
            <a:spLocks noGrp="1"/>
          </p:cNvSpPr>
          <p:nvPr>
            <p:ph type="chart" sz="quarter" idx="27" hasCustomPrompt="1"/>
          </p:nvPr>
        </p:nvSpPr>
        <p:spPr>
          <a:xfrm>
            <a:off x="587829" y="1622510"/>
            <a:ext cx="10889796" cy="4155757"/>
          </a:xfrm>
          <a:prstGeom prst="rect">
            <a:avLst/>
          </a:prstGeom>
        </p:spPr>
        <p:txBody>
          <a:bodyPr/>
          <a:lstStyle>
            <a:lvl1pPr>
              <a:defRPr>
                <a:solidFill>
                  <a:schemeClr val="bg1"/>
                </a:solidFill>
              </a:defRPr>
            </a:lvl1pPr>
          </a:lstStyle>
          <a:p>
            <a:r>
              <a:rPr lang="en-US" altLang="zh-CN"/>
              <a:t>Click to edit master text style</a:t>
            </a:r>
            <a:endParaRPr lang="zh-CN" altLang="en-US"/>
          </a:p>
        </p:txBody>
      </p:sp>
      <p:sp>
        <p:nvSpPr>
          <p:cNvPr id="3" name="Footer Placeholder 2">
            <a:extLst>
              <a:ext uri="{FF2B5EF4-FFF2-40B4-BE49-F238E27FC236}">
                <a16:creationId xmlns:a16="http://schemas.microsoft.com/office/drawing/2014/main" id="{D1C82179-6F61-D1EC-D800-74B748B37F0E}"/>
              </a:ext>
            </a:extLst>
          </p:cNvPr>
          <p:cNvSpPr>
            <a:spLocks noGrp="1"/>
          </p:cNvSpPr>
          <p:nvPr>
            <p:ph type="ftr" sz="quarter" idx="28"/>
          </p:nvPr>
        </p:nvSpPr>
        <p:spPr/>
        <p:txBody>
          <a:bodyPr/>
          <a:lstStyle/>
          <a:p>
            <a:r>
              <a:rPr lang="en-US" noProof="0"/>
              <a:t>Presentation Title</a:t>
            </a:r>
          </a:p>
        </p:txBody>
      </p:sp>
    </p:spTree>
    <p:extLst>
      <p:ext uri="{BB962C8B-B14F-4D97-AF65-F5344CB8AC3E}">
        <p14:creationId xmlns:p14="http://schemas.microsoft.com/office/powerpoint/2010/main" val="710319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with design">
    <p:spTree>
      <p:nvGrpSpPr>
        <p:cNvPr id="1" name=""/>
        <p:cNvGrpSpPr/>
        <p:nvPr/>
      </p:nvGrpSpPr>
      <p:grpSpPr>
        <a:xfrm>
          <a:off x="0" y="0"/>
          <a:ext cx="0" cy="0"/>
          <a:chOff x="0" y="0"/>
          <a:chExt cx="0" cy="0"/>
        </a:xfrm>
      </p:grpSpPr>
      <p:sp>
        <p:nvSpPr>
          <p:cNvPr id="11" name="Title Placeholder 4">
            <a:extLst>
              <a:ext uri="{FF2B5EF4-FFF2-40B4-BE49-F238E27FC236}">
                <a16:creationId xmlns:a16="http://schemas.microsoft.com/office/drawing/2014/main" id="{05751864-B11A-0286-13EA-2AC2A2C8DD5D}"/>
              </a:ext>
            </a:extLst>
          </p:cNvPr>
          <p:cNvSpPr>
            <a:spLocks noGrp="1"/>
          </p:cNvSpPr>
          <p:nvPr>
            <p:ph type="title"/>
          </p:nvPr>
        </p:nvSpPr>
        <p:spPr>
          <a:xfrm>
            <a:off x="581709" y="721538"/>
            <a:ext cx="10889796" cy="1418998"/>
          </a:xfrm>
          <a:prstGeom prst="rect">
            <a:avLst/>
          </a:prstGeom>
        </p:spPr>
        <p:txBody>
          <a:bodyPr vert="horz" lIns="91440" tIns="45720" rIns="91440" bIns="45720" rtlCol="0" anchor="t">
            <a:noAutofit/>
          </a:bodyPr>
          <a:lstStyle/>
          <a:p>
            <a:r>
              <a:rPr lang="en-US"/>
              <a:t>Click to edit Master title style</a:t>
            </a:r>
          </a:p>
        </p:txBody>
      </p:sp>
      <p:sp>
        <p:nvSpPr>
          <p:cNvPr id="10" name="Table placeholder">
            <a:extLst>
              <a:ext uri="{FF2B5EF4-FFF2-40B4-BE49-F238E27FC236}">
                <a16:creationId xmlns:a16="http://schemas.microsoft.com/office/drawing/2014/main" id="{CFC5FF09-DE50-4155-81A0-5DD9B700F205}"/>
              </a:ext>
            </a:extLst>
          </p:cNvPr>
          <p:cNvSpPr>
            <a:spLocks noGrp="1"/>
          </p:cNvSpPr>
          <p:nvPr>
            <p:ph type="tbl" sz="quarter" idx="27" hasCustomPrompt="1"/>
          </p:nvPr>
        </p:nvSpPr>
        <p:spPr>
          <a:xfrm>
            <a:off x="581709" y="1614198"/>
            <a:ext cx="10889796" cy="4317856"/>
          </a:xfrm>
          <a:prstGeom prst="rect">
            <a:avLst/>
          </a:prstGeom>
        </p:spPr>
        <p:txBody>
          <a:bodyPr>
            <a:noAutofit/>
          </a:bodyPr>
          <a:lstStyle>
            <a:lvl1pPr>
              <a:defRPr>
                <a:solidFill>
                  <a:schemeClr val="bg1"/>
                </a:solidFill>
              </a:defRPr>
            </a:lvl1pPr>
          </a:lstStyle>
          <a:p>
            <a:r>
              <a:rPr lang="en-US" altLang="zh-CN"/>
              <a:t>Click to edit master text style</a:t>
            </a:r>
            <a:endParaRPr lang="zh-CN" altLang="en-US"/>
          </a:p>
        </p:txBody>
      </p:sp>
      <p:sp>
        <p:nvSpPr>
          <p:cNvPr id="9" name="Freeform: Shape 5">
            <a:extLst>
              <a:ext uri="{FF2B5EF4-FFF2-40B4-BE49-F238E27FC236}">
                <a16:creationId xmlns:a16="http://schemas.microsoft.com/office/drawing/2014/main" id="{3F619E6B-153E-B522-47EB-4104C405736C}"/>
              </a:ext>
            </a:extLst>
          </p:cNvPr>
          <p:cNvSpPr/>
          <p:nvPr userDrawn="1"/>
        </p:nvSpPr>
        <p:spPr>
          <a:xfrm>
            <a:off x="10551278" y="4665388"/>
            <a:ext cx="603952" cy="68174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Freeform 11">
            <a:extLst>
              <a:ext uri="{FF2B5EF4-FFF2-40B4-BE49-F238E27FC236}">
                <a16:creationId xmlns:a16="http://schemas.microsoft.com/office/drawing/2014/main" id="{687A7B3D-E004-6D6A-5979-8F1BADBC9237}"/>
              </a:ext>
            </a:extLst>
          </p:cNvPr>
          <p:cNvSpPr/>
          <p:nvPr userDrawn="1"/>
        </p:nvSpPr>
        <p:spPr>
          <a:xfrm>
            <a:off x="10524774" y="5146146"/>
            <a:ext cx="1667226" cy="1711855"/>
          </a:xfrm>
          <a:custGeom>
            <a:avLst/>
            <a:gdLst>
              <a:gd name="connsiteX0" fmla="*/ 998834 w 1667226"/>
              <a:gd name="connsiteY0" fmla="*/ 0 h 1711855"/>
              <a:gd name="connsiteX1" fmla="*/ 1667226 w 1667226"/>
              <a:gd name="connsiteY1" fmla="*/ 373790 h 1711855"/>
              <a:gd name="connsiteX2" fmla="*/ 1667226 w 1667226"/>
              <a:gd name="connsiteY2" fmla="*/ 1711855 h 1711855"/>
              <a:gd name="connsiteX3" fmla="*/ 48502 w 1667226"/>
              <a:gd name="connsiteY3" fmla="*/ 1711855 h 1711855"/>
              <a:gd name="connsiteX4" fmla="*/ 0 w 1667226"/>
              <a:gd name="connsiteY4" fmla="*/ 1684915 h 1711855"/>
              <a:gd name="connsiteX5" fmla="*/ 0 w 1667226"/>
              <a:gd name="connsiteY5" fmla="*/ 564300 h 17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7226" h="1711855">
                <a:moveTo>
                  <a:pt x="998834" y="0"/>
                </a:moveTo>
                <a:lnTo>
                  <a:pt x="1667226" y="373790"/>
                </a:lnTo>
                <a:lnTo>
                  <a:pt x="1667226" y="1711855"/>
                </a:lnTo>
                <a:lnTo>
                  <a:pt x="48502" y="1711855"/>
                </a:lnTo>
                <a:lnTo>
                  <a:pt x="0" y="1684915"/>
                </a:lnTo>
                <a:lnTo>
                  <a:pt x="0" y="56430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1">
            <a:extLst>
              <a:ext uri="{FF2B5EF4-FFF2-40B4-BE49-F238E27FC236}">
                <a16:creationId xmlns:a16="http://schemas.microsoft.com/office/drawing/2014/main" id="{A4CA3A93-BDBF-112D-54A0-05BF6B06BCC1}"/>
              </a:ext>
            </a:extLst>
          </p:cNvPr>
          <p:cNvSpPr/>
          <p:nvPr userDrawn="1"/>
        </p:nvSpPr>
        <p:spPr>
          <a:xfrm>
            <a:off x="10177285" y="5347130"/>
            <a:ext cx="748554" cy="85636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2" name="Footer Placeholder 1">
            <a:extLst>
              <a:ext uri="{FF2B5EF4-FFF2-40B4-BE49-F238E27FC236}">
                <a16:creationId xmlns:a16="http://schemas.microsoft.com/office/drawing/2014/main" id="{5F7A154B-D8F5-C1FB-307D-496380875BD1}"/>
              </a:ext>
            </a:extLst>
          </p:cNvPr>
          <p:cNvSpPr>
            <a:spLocks noGrp="1"/>
          </p:cNvSpPr>
          <p:nvPr>
            <p:ph type="ftr" sz="quarter" idx="28"/>
          </p:nvPr>
        </p:nvSpPr>
        <p:spPr/>
        <p:txBody>
          <a:bodyPr>
            <a:noAutofit/>
          </a:bodyPr>
          <a:lstStyle/>
          <a:p>
            <a:r>
              <a:rPr lang="en-US" noProof="0"/>
              <a:t>Presentation Title</a:t>
            </a:r>
          </a:p>
        </p:txBody>
      </p:sp>
    </p:spTree>
    <p:extLst>
      <p:ext uri="{BB962C8B-B14F-4D97-AF65-F5344CB8AC3E}">
        <p14:creationId xmlns:p14="http://schemas.microsoft.com/office/powerpoint/2010/main" val="171613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F58E95-E9E1-28E6-FB2F-DE808892233F}"/>
              </a:ext>
            </a:extLst>
          </p:cNvPr>
          <p:cNvSpPr>
            <a:spLocks noGrp="1"/>
          </p:cNvSpPr>
          <p:nvPr>
            <p:ph type="title" hasCustomPrompt="1"/>
          </p:nvPr>
        </p:nvSpPr>
        <p:spPr>
          <a:xfrm>
            <a:off x="6099079" y="1856195"/>
            <a:ext cx="4518122" cy="1688906"/>
          </a:xfrm>
        </p:spPr>
        <p:txBody>
          <a:bodyPr anchor="b">
            <a:noAutofit/>
          </a:bodyPr>
          <a:lstStyle>
            <a:lvl1pPr>
              <a:defRPr sz="2700">
                <a:latin typeface="+mn-lt"/>
              </a:defRPr>
            </a:lvl1pPr>
          </a:lstStyle>
          <a:p>
            <a:r>
              <a:rPr lang="en-US" noProof="0"/>
              <a:t>Click to edit </a:t>
            </a:r>
            <a:r>
              <a:rPr lang="en-US" altLang="zh-CN" noProof="0"/>
              <a:t>Text </a:t>
            </a:r>
            <a:r>
              <a:rPr lang="en-US" noProof="0"/>
              <a:t>style</a:t>
            </a:r>
          </a:p>
        </p:txBody>
      </p:sp>
      <p:sp>
        <p:nvSpPr>
          <p:cNvPr id="11" name="subtitle 47">
            <a:extLst>
              <a:ext uri="{FF2B5EF4-FFF2-40B4-BE49-F238E27FC236}">
                <a16:creationId xmlns:a16="http://schemas.microsoft.com/office/drawing/2014/main" id="{3B45AD65-2B81-A368-E5F0-5C61D0B1DFEB}"/>
              </a:ext>
            </a:extLst>
          </p:cNvPr>
          <p:cNvSpPr>
            <a:spLocks noGrp="1"/>
          </p:cNvSpPr>
          <p:nvPr>
            <p:ph type="body" sz="quarter" idx="29" hasCustomPrompt="1"/>
          </p:nvPr>
        </p:nvSpPr>
        <p:spPr>
          <a:xfrm>
            <a:off x="6095999" y="3695015"/>
            <a:ext cx="4672693" cy="1688906"/>
          </a:xfrm>
          <a:prstGeom prst="rect">
            <a:avLst/>
          </a:prstGeom>
        </p:spPr>
        <p:txBody>
          <a:bodyPr>
            <a:noAutofit/>
          </a:bodyPr>
          <a:lstStyle>
            <a:lvl1pPr marL="0" indent="0">
              <a:lnSpc>
                <a:spcPct val="100000"/>
              </a:lnSpc>
              <a:buNone/>
              <a:defRPr sz="1500" b="0">
                <a:solidFill>
                  <a:schemeClr val="accent2"/>
                </a:solidFill>
                <a:latin typeface="+mn-lt"/>
              </a:defRPr>
            </a:lvl1pPr>
            <a:lvl2pPr>
              <a:defRPr sz="1000"/>
            </a:lvl2pPr>
            <a:lvl3pPr>
              <a:defRPr sz="900"/>
            </a:lvl3pPr>
            <a:lvl4pPr>
              <a:defRPr sz="800"/>
            </a:lvl4pPr>
            <a:lvl5pPr>
              <a:defRPr sz="800"/>
            </a:lvl5pPr>
          </a:lstStyle>
          <a:p>
            <a:pPr lvl="0"/>
            <a:r>
              <a:rPr lang="en-US" altLang="zh-CN" noProof="0"/>
              <a:t>Click to edit Master text styles </a:t>
            </a:r>
          </a:p>
        </p:txBody>
      </p:sp>
      <p:sp>
        <p:nvSpPr>
          <p:cNvPr id="4" name="Freeform: Shape 5">
            <a:extLst>
              <a:ext uri="{FF2B5EF4-FFF2-40B4-BE49-F238E27FC236}">
                <a16:creationId xmlns:a16="http://schemas.microsoft.com/office/drawing/2014/main" id="{0CA4AA19-0D07-46AB-AC12-64054BBBB499}"/>
              </a:ext>
            </a:extLst>
          </p:cNvPr>
          <p:cNvSpPr/>
          <p:nvPr userDrawn="1"/>
        </p:nvSpPr>
        <p:spPr>
          <a:xfrm>
            <a:off x="3843559" y="722518"/>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5" name="Freeform: Shape 6">
            <a:extLst>
              <a:ext uri="{FF2B5EF4-FFF2-40B4-BE49-F238E27FC236}">
                <a16:creationId xmlns:a16="http://schemas.microsoft.com/office/drawing/2014/main" id="{DF781D9E-0DF5-4DDA-84E6-35DFB054158C}"/>
              </a:ext>
            </a:extLst>
          </p:cNvPr>
          <p:cNvSpPr/>
          <p:nvPr userDrawn="1"/>
        </p:nvSpPr>
        <p:spPr>
          <a:xfrm>
            <a:off x="1223929" y="1436914"/>
            <a:ext cx="2857005" cy="326977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noProof="0"/>
          </a:p>
        </p:txBody>
      </p:sp>
      <p:sp>
        <p:nvSpPr>
          <p:cNvPr id="6" name="Freeform: Shape 7">
            <a:extLst>
              <a:ext uri="{FF2B5EF4-FFF2-40B4-BE49-F238E27FC236}">
                <a16:creationId xmlns:a16="http://schemas.microsoft.com/office/drawing/2014/main" id="{86BA1075-E23C-4BC9-8F67-B2E408F864D2}"/>
              </a:ext>
            </a:extLst>
          </p:cNvPr>
          <p:cNvSpPr/>
          <p:nvPr userDrawn="1"/>
        </p:nvSpPr>
        <p:spPr>
          <a:xfrm>
            <a:off x="758702" y="3457554"/>
            <a:ext cx="1208037" cy="13817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8" name="Freeform: Shape 11">
            <a:extLst>
              <a:ext uri="{FF2B5EF4-FFF2-40B4-BE49-F238E27FC236}">
                <a16:creationId xmlns:a16="http://schemas.microsoft.com/office/drawing/2014/main" id="{B2A4CA75-D17E-243B-9C56-A63C75AF6D56}"/>
              </a:ext>
            </a:extLst>
          </p:cNvPr>
          <p:cNvSpPr/>
          <p:nvPr userDrawn="1"/>
        </p:nvSpPr>
        <p:spPr>
          <a:xfrm>
            <a:off x="2917915" y="4662164"/>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3" name="Footer Placeholder 2">
            <a:extLst>
              <a:ext uri="{FF2B5EF4-FFF2-40B4-BE49-F238E27FC236}">
                <a16:creationId xmlns:a16="http://schemas.microsoft.com/office/drawing/2014/main" id="{7964077E-956B-EA3A-700F-A833D82341FE}"/>
              </a:ext>
            </a:extLst>
          </p:cNvPr>
          <p:cNvSpPr>
            <a:spLocks noGrp="1"/>
          </p:cNvSpPr>
          <p:nvPr>
            <p:ph type="ftr" sz="quarter" idx="30"/>
          </p:nvPr>
        </p:nvSpPr>
        <p:spPr/>
        <p:txBody>
          <a:bodyPr>
            <a:noAutofit/>
          </a:bodyPr>
          <a:lstStyle/>
          <a:p>
            <a:r>
              <a:rPr lang="en-US" noProof="0"/>
              <a:t>Presentation Title</a:t>
            </a:r>
          </a:p>
        </p:txBody>
      </p:sp>
    </p:spTree>
    <p:extLst>
      <p:ext uri="{BB962C8B-B14F-4D97-AF65-F5344CB8AC3E}">
        <p14:creationId xmlns:p14="http://schemas.microsoft.com/office/powerpoint/2010/main" val="1165290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Team Members">
    <p:spTree>
      <p:nvGrpSpPr>
        <p:cNvPr id="1" name=""/>
        <p:cNvGrpSpPr/>
        <p:nvPr/>
      </p:nvGrpSpPr>
      <p:grpSpPr>
        <a:xfrm>
          <a:off x="0" y="0"/>
          <a:ext cx="0" cy="0"/>
          <a:chOff x="0" y="0"/>
          <a:chExt cx="0" cy="0"/>
        </a:xfrm>
      </p:grpSpPr>
      <p:sp>
        <p:nvSpPr>
          <p:cNvPr id="16" name="Title Placeholder 4">
            <a:extLst>
              <a:ext uri="{FF2B5EF4-FFF2-40B4-BE49-F238E27FC236}">
                <a16:creationId xmlns:a16="http://schemas.microsoft.com/office/drawing/2014/main" id="{DCA6F28B-ACF1-D3CB-8968-4F64BEA02E93}"/>
              </a:ext>
            </a:extLst>
          </p:cNvPr>
          <p:cNvSpPr>
            <a:spLocks noGrp="1"/>
          </p:cNvSpPr>
          <p:nvPr>
            <p:ph type="title" hasCustomPrompt="1"/>
          </p:nvPr>
        </p:nvSpPr>
        <p:spPr>
          <a:xfrm>
            <a:off x="838200" y="365125"/>
            <a:ext cx="10515600" cy="1325563"/>
          </a:xfrm>
          <a:prstGeom prst="rect">
            <a:avLst/>
          </a:prstGeom>
        </p:spPr>
        <p:txBody>
          <a:bodyPr vert="horz" lIns="91440" tIns="45720" rIns="91440" bIns="45720" rtlCol="0" anchor="ctr">
            <a:noAutofit/>
          </a:bodyPr>
          <a:lstStyle>
            <a:lvl1pPr algn="ctr">
              <a:defRPr/>
            </a:lvl1pPr>
          </a:lstStyle>
          <a:p>
            <a:r>
              <a:rPr lang="en-US"/>
              <a:t>Staffing a Digital Commons Website</a:t>
            </a:r>
          </a:p>
        </p:txBody>
      </p:sp>
      <p:sp>
        <p:nvSpPr>
          <p:cNvPr id="60" name="Content placeholder 47">
            <a:extLst>
              <a:ext uri="{FF2B5EF4-FFF2-40B4-BE49-F238E27FC236}">
                <a16:creationId xmlns:a16="http://schemas.microsoft.com/office/drawing/2014/main" id="{E2F72F6F-0172-47B0-8D9E-0EED383332E2}"/>
              </a:ext>
            </a:extLst>
          </p:cNvPr>
          <p:cNvSpPr>
            <a:spLocks noGrp="1"/>
          </p:cNvSpPr>
          <p:nvPr>
            <p:ph type="pic" sz="quarter" idx="48"/>
          </p:nvPr>
        </p:nvSpPr>
        <p:spPr>
          <a:xfrm>
            <a:off x="2224507" y="1969496"/>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bg1"/>
                </a:solidFill>
              </a:defRPr>
            </a:lvl1pPr>
          </a:lstStyle>
          <a:p>
            <a:r>
              <a:rPr lang="en-US" altLang="zh-CN"/>
              <a:t>Click icon to add picture</a:t>
            </a:r>
          </a:p>
        </p:txBody>
      </p:sp>
      <p:sp>
        <p:nvSpPr>
          <p:cNvPr id="52" name="Content placeholder 47" descr="Click icon to add picture">
            <a:extLst>
              <a:ext uri="{FF2B5EF4-FFF2-40B4-BE49-F238E27FC236}">
                <a16:creationId xmlns:a16="http://schemas.microsoft.com/office/drawing/2014/main" id="{2369DDD8-CFC2-4980-A0DB-411AA173B475}"/>
              </a:ext>
            </a:extLst>
          </p:cNvPr>
          <p:cNvSpPr>
            <a:spLocks noGrp="1"/>
          </p:cNvSpPr>
          <p:nvPr>
            <p:ph type="body" sz="quarter" idx="27" hasCustomPrompt="1"/>
          </p:nvPr>
        </p:nvSpPr>
        <p:spPr>
          <a:xfrm>
            <a:off x="2359518" y="4374305"/>
            <a:ext cx="2098039" cy="506399"/>
          </a:xfrm>
          <a:prstGeom prst="rect">
            <a:avLst/>
          </a:prstGeom>
        </p:spPr>
        <p:txBody>
          <a:bodyPr anchor="b">
            <a:noAutofit/>
          </a:bodyPr>
          <a:lstStyle>
            <a:lvl1pPr marL="0" indent="0" algn="ctr">
              <a:lnSpc>
                <a:spcPct val="100000"/>
              </a:lnSpc>
              <a:buNone/>
              <a:defRPr sz="1800" b="1" i="0">
                <a:solidFill>
                  <a:schemeClr val="bg1"/>
                </a:solidFill>
                <a:latin typeface="+mn-lt"/>
                <a:ea typeface="+mj-ea"/>
              </a:defRPr>
            </a:lvl1pPr>
            <a:lvl2pPr>
              <a:defRPr sz="1000"/>
            </a:lvl2pPr>
            <a:lvl3pPr>
              <a:defRPr sz="900"/>
            </a:lvl3pPr>
            <a:lvl4pPr>
              <a:defRPr sz="800"/>
            </a:lvl4pPr>
            <a:lvl5pPr>
              <a:defRPr sz="800"/>
            </a:lvl5pPr>
          </a:lstStyle>
          <a:p>
            <a:pPr lvl="0"/>
            <a:r>
              <a:rPr lang="en-US" altLang="zh-CN"/>
              <a:t>Click to edit Master title style </a:t>
            </a:r>
          </a:p>
        </p:txBody>
      </p:sp>
      <p:sp>
        <p:nvSpPr>
          <p:cNvPr id="53" name="Content placeholder 47">
            <a:extLst>
              <a:ext uri="{FF2B5EF4-FFF2-40B4-BE49-F238E27FC236}">
                <a16:creationId xmlns:a16="http://schemas.microsoft.com/office/drawing/2014/main" id="{B66AC261-5929-40D2-A646-8F16675DE383}"/>
              </a:ext>
            </a:extLst>
          </p:cNvPr>
          <p:cNvSpPr>
            <a:spLocks noGrp="1"/>
          </p:cNvSpPr>
          <p:nvPr>
            <p:ph type="body" sz="quarter" idx="28" hasCustomPrompt="1"/>
          </p:nvPr>
        </p:nvSpPr>
        <p:spPr>
          <a:xfrm>
            <a:off x="2359518" y="5035655"/>
            <a:ext cx="2098038" cy="506399"/>
          </a:xfrm>
          <a:prstGeom prst="rect">
            <a:avLst/>
          </a:prstGeom>
        </p:spPr>
        <p:txBody>
          <a:bodyPr>
            <a:noAutofit/>
          </a:bodyPr>
          <a:lstStyle>
            <a:lvl1pPr marL="0" indent="0" algn="ctr">
              <a:lnSpc>
                <a:spcPct val="100000"/>
              </a:lnSpc>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61" name="Content placeholder 47">
            <a:extLst>
              <a:ext uri="{FF2B5EF4-FFF2-40B4-BE49-F238E27FC236}">
                <a16:creationId xmlns:a16="http://schemas.microsoft.com/office/drawing/2014/main" id="{B33A9FB2-1610-4389-B352-D99255F77BEC}"/>
              </a:ext>
            </a:extLst>
          </p:cNvPr>
          <p:cNvSpPr>
            <a:spLocks noGrp="1"/>
          </p:cNvSpPr>
          <p:nvPr>
            <p:ph type="pic" sz="quarter" idx="49"/>
          </p:nvPr>
        </p:nvSpPr>
        <p:spPr>
          <a:xfrm>
            <a:off x="4733245" y="1969496"/>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bg1"/>
                </a:solidFill>
              </a:defRPr>
            </a:lvl1pPr>
          </a:lstStyle>
          <a:p>
            <a:r>
              <a:rPr lang="en-US" altLang="zh-CN"/>
              <a:t>Click icon to add picture</a:t>
            </a:r>
          </a:p>
        </p:txBody>
      </p:sp>
      <p:sp>
        <p:nvSpPr>
          <p:cNvPr id="21" name="Content placeholder 47" descr="Click icon to add picture">
            <a:extLst>
              <a:ext uri="{FF2B5EF4-FFF2-40B4-BE49-F238E27FC236}">
                <a16:creationId xmlns:a16="http://schemas.microsoft.com/office/drawing/2014/main" id="{DEE851A8-3FB7-B319-A053-BE08A45763C5}"/>
              </a:ext>
            </a:extLst>
          </p:cNvPr>
          <p:cNvSpPr>
            <a:spLocks noGrp="1"/>
          </p:cNvSpPr>
          <p:nvPr>
            <p:ph type="body" sz="quarter" idx="54" hasCustomPrompt="1"/>
          </p:nvPr>
        </p:nvSpPr>
        <p:spPr>
          <a:xfrm>
            <a:off x="4868256" y="4374305"/>
            <a:ext cx="2098039" cy="506399"/>
          </a:xfrm>
          <a:prstGeom prst="rect">
            <a:avLst/>
          </a:prstGeom>
        </p:spPr>
        <p:txBody>
          <a:bodyPr anchor="b">
            <a:noAutofit/>
          </a:bodyPr>
          <a:lstStyle>
            <a:lvl1pPr marL="0" indent="0" algn="ctr">
              <a:lnSpc>
                <a:spcPct val="100000"/>
              </a:lnSpc>
              <a:buNone/>
              <a:defRPr sz="1800" b="1" i="0">
                <a:solidFill>
                  <a:schemeClr val="bg1"/>
                </a:solidFill>
                <a:latin typeface="+mn-lt"/>
                <a:ea typeface="+mj-ea"/>
              </a:defRPr>
            </a:lvl1pPr>
            <a:lvl2pPr>
              <a:defRPr sz="1000"/>
            </a:lvl2pPr>
            <a:lvl3pPr>
              <a:defRPr sz="900"/>
            </a:lvl3pPr>
            <a:lvl4pPr>
              <a:defRPr sz="800"/>
            </a:lvl4pPr>
            <a:lvl5pPr>
              <a:defRPr sz="800"/>
            </a:lvl5pPr>
          </a:lstStyle>
          <a:p>
            <a:pPr lvl="0"/>
            <a:r>
              <a:rPr lang="en-US" altLang="zh-CN"/>
              <a:t>Click to edit Master title style </a:t>
            </a:r>
          </a:p>
        </p:txBody>
      </p:sp>
      <p:sp>
        <p:nvSpPr>
          <p:cNvPr id="22" name="Content placeholder 47">
            <a:extLst>
              <a:ext uri="{FF2B5EF4-FFF2-40B4-BE49-F238E27FC236}">
                <a16:creationId xmlns:a16="http://schemas.microsoft.com/office/drawing/2014/main" id="{5743B59B-3EAA-B249-07CE-9C9C5B0B6AB1}"/>
              </a:ext>
            </a:extLst>
          </p:cNvPr>
          <p:cNvSpPr>
            <a:spLocks noGrp="1"/>
          </p:cNvSpPr>
          <p:nvPr>
            <p:ph type="body" sz="quarter" idx="55" hasCustomPrompt="1"/>
          </p:nvPr>
        </p:nvSpPr>
        <p:spPr>
          <a:xfrm>
            <a:off x="4868256" y="5035655"/>
            <a:ext cx="2098038" cy="506399"/>
          </a:xfrm>
          <a:prstGeom prst="rect">
            <a:avLst/>
          </a:prstGeom>
        </p:spPr>
        <p:txBody>
          <a:bodyPr>
            <a:noAutofit/>
          </a:bodyPr>
          <a:lstStyle>
            <a:lvl1pPr marL="0" indent="0" algn="ctr">
              <a:lnSpc>
                <a:spcPct val="100000"/>
              </a:lnSpc>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62" name="Content placeholder 47">
            <a:extLst>
              <a:ext uri="{FF2B5EF4-FFF2-40B4-BE49-F238E27FC236}">
                <a16:creationId xmlns:a16="http://schemas.microsoft.com/office/drawing/2014/main" id="{0AC60B87-71AC-4AA8-9AE7-B3B427BACB12}"/>
              </a:ext>
            </a:extLst>
          </p:cNvPr>
          <p:cNvSpPr>
            <a:spLocks noGrp="1"/>
          </p:cNvSpPr>
          <p:nvPr>
            <p:ph type="pic" sz="quarter" idx="50"/>
          </p:nvPr>
        </p:nvSpPr>
        <p:spPr>
          <a:xfrm>
            <a:off x="7223110" y="1969496"/>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bg1"/>
                </a:solidFill>
              </a:defRPr>
            </a:lvl1pPr>
          </a:lstStyle>
          <a:p>
            <a:r>
              <a:rPr lang="en-US" altLang="zh-CN"/>
              <a:t>Click icon to add picture</a:t>
            </a:r>
          </a:p>
        </p:txBody>
      </p:sp>
      <p:sp>
        <p:nvSpPr>
          <p:cNvPr id="19" name="Content placeholder 47" descr="Click icon to add picture">
            <a:extLst>
              <a:ext uri="{FF2B5EF4-FFF2-40B4-BE49-F238E27FC236}">
                <a16:creationId xmlns:a16="http://schemas.microsoft.com/office/drawing/2014/main" id="{110FBA5D-2CEB-4D44-16CA-0F24099B1401}"/>
              </a:ext>
            </a:extLst>
          </p:cNvPr>
          <p:cNvSpPr>
            <a:spLocks noGrp="1"/>
          </p:cNvSpPr>
          <p:nvPr>
            <p:ph type="body" sz="quarter" idx="52" hasCustomPrompt="1"/>
          </p:nvPr>
        </p:nvSpPr>
        <p:spPr>
          <a:xfrm>
            <a:off x="7358121" y="4374305"/>
            <a:ext cx="2098039" cy="506399"/>
          </a:xfrm>
          <a:prstGeom prst="rect">
            <a:avLst/>
          </a:prstGeom>
        </p:spPr>
        <p:txBody>
          <a:bodyPr anchor="b">
            <a:noAutofit/>
          </a:bodyPr>
          <a:lstStyle>
            <a:lvl1pPr marL="0" indent="0" algn="ctr">
              <a:lnSpc>
                <a:spcPct val="100000"/>
              </a:lnSpc>
              <a:buNone/>
              <a:defRPr sz="1800" b="1" i="0">
                <a:solidFill>
                  <a:schemeClr val="bg1"/>
                </a:solidFill>
                <a:latin typeface="+mn-lt"/>
                <a:ea typeface="+mj-ea"/>
              </a:defRPr>
            </a:lvl1pPr>
            <a:lvl2pPr>
              <a:defRPr sz="1000"/>
            </a:lvl2pPr>
            <a:lvl3pPr>
              <a:defRPr sz="900"/>
            </a:lvl3pPr>
            <a:lvl4pPr>
              <a:defRPr sz="800"/>
            </a:lvl4pPr>
            <a:lvl5pPr>
              <a:defRPr sz="800"/>
            </a:lvl5pPr>
          </a:lstStyle>
          <a:p>
            <a:pPr lvl="0"/>
            <a:r>
              <a:rPr lang="en-US" altLang="zh-CN"/>
              <a:t>Click to edit Master title style </a:t>
            </a:r>
          </a:p>
        </p:txBody>
      </p:sp>
      <p:sp>
        <p:nvSpPr>
          <p:cNvPr id="20" name="Content placeholder 47">
            <a:extLst>
              <a:ext uri="{FF2B5EF4-FFF2-40B4-BE49-F238E27FC236}">
                <a16:creationId xmlns:a16="http://schemas.microsoft.com/office/drawing/2014/main" id="{2108E774-D145-FA07-58F1-7DB37A30A596}"/>
              </a:ext>
            </a:extLst>
          </p:cNvPr>
          <p:cNvSpPr>
            <a:spLocks noGrp="1"/>
          </p:cNvSpPr>
          <p:nvPr>
            <p:ph type="body" sz="quarter" idx="53" hasCustomPrompt="1"/>
          </p:nvPr>
        </p:nvSpPr>
        <p:spPr>
          <a:xfrm>
            <a:off x="7358121" y="5035655"/>
            <a:ext cx="2098038" cy="506399"/>
          </a:xfrm>
          <a:prstGeom prst="rect">
            <a:avLst/>
          </a:prstGeom>
        </p:spPr>
        <p:txBody>
          <a:bodyPr>
            <a:noAutofit/>
          </a:bodyPr>
          <a:lstStyle>
            <a:lvl1pPr marL="0" indent="0" algn="ctr">
              <a:lnSpc>
                <a:spcPct val="100000"/>
              </a:lnSpc>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2" name="Footer Placeholder 1">
            <a:extLst>
              <a:ext uri="{FF2B5EF4-FFF2-40B4-BE49-F238E27FC236}">
                <a16:creationId xmlns:a16="http://schemas.microsoft.com/office/drawing/2014/main" id="{89028585-56FF-7B3D-783D-D06964F7C099}"/>
              </a:ext>
            </a:extLst>
          </p:cNvPr>
          <p:cNvSpPr>
            <a:spLocks noGrp="1"/>
          </p:cNvSpPr>
          <p:nvPr>
            <p:ph type="ftr" sz="quarter" idx="58"/>
          </p:nvPr>
        </p:nvSpPr>
        <p:spPr/>
        <p:txBody>
          <a:bodyPr>
            <a:noAutofit/>
          </a:bodyPr>
          <a:lstStyle/>
          <a:p>
            <a:r>
              <a:rPr lang="en-US" noProof="0"/>
              <a:t>Presentation Title</a:t>
            </a:r>
          </a:p>
        </p:txBody>
      </p:sp>
    </p:spTree>
    <p:extLst>
      <p:ext uri="{BB962C8B-B14F-4D97-AF65-F5344CB8AC3E}">
        <p14:creationId xmlns:p14="http://schemas.microsoft.com/office/powerpoint/2010/main" val="1392951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 Team Memb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92FA2A-46BA-2A19-C3CE-EC6985867B92}"/>
              </a:ext>
            </a:extLst>
          </p:cNvPr>
          <p:cNvSpPr>
            <a:spLocks noGrp="1"/>
          </p:cNvSpPr>
          <p:nvPr>
            <p:ph type="title"/>
          </p:nvPr>
        </p:nvSpPr>
        <p:spPr>
          <a:xfrm>
            <a:off x="509574" y="2367293"/>
            <a:ext cx="3909993" cy="3629708"/>
          </a:xfrm>
        </p:spPr>
        <p:txBody>
          <a:bodyPr anchor="t">
            <a:noAutofit/>
          </a:bodyPr>
          <a:lstStyle/>
          <a:p>
            <a:r>
              <a:rPr lang="en-US"/>
              <a:t>Click to edit Master title style</a:t>
            </a:r>
          </a:p>
        </p:txBody>
      </p:sp>
      <p:sp>
        <p:nvSpPr>
          <p:cNvPr id="38" name="Content placeholder 47">
            <a:extLst>
              <a:ext uri="{FF2B5EF4-FFF2-40B4-BE49-F238E27FC236}">
                <a16:creationId xmlns:a16="http://schemas.microsoft.com/office/drawing/2014/main" id="{BF9EDF7D-3BB1-43C0-92BB-091CCC520477}"/>
              </a:ext>
            </a:extLst>
          </p:cNvPr>
          <p:cNvSpPr>
            <a:spLocks noGrp="1"/>
          </p:cNvSpPr>
          <p:nvPr>
            <p:ph type="pic" sz="quarter" idx="48"/>
          </p:nvPr>
        </p:nvSpPr>
        <p:spPr>
          <a:xfrm>
            <a:off x="426979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39" name="Content placeholder 47" descr="Click icon to add picture">
            <a:extLst>
              <a:ext uri="{FF2B5EF4-FFF2-40B4-BE49-F238E27FC236}">
                <a16:creationId xmlns:a16="http://schemas.microsoft.com/office/drawing/2014/main" id="{15896C2C-7C25-4BC0-AF9B-DF590A2909AA}"/>
              </a:ext>
            </a:extLst>
          </p:cNvPr>
          <p:cNvSpPr>
            <a:spLocks noGrp="1"/>
          </p:cNvSpPr>
          <p:nvPr>
            <p:ph type="body" sz="quarter" idx="27" hasCustomPrompt="1"/>
          </p:nvPr>
        </p:nvSpPr>
        <p:spPr>
          <a:xfrm>
            <a:off x="5520210" y="522515"/>
            <a:ext cx="2289842" cy="626551"/>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40" name="Content placeholder 47">
            <a:extLst>
              <a:ext uri="{FF2B5EF4-FFF2-40B4-BE49-F238E27FC236}">
                <a16:creationId xmlns:a16="http://schemas.microsoft.com/office/drawing/2014/main" id="{CAC554EF-FF8F-4055-A716-E82F461413B7}"/>
              </a:ext>
            </a:extLst>
          </p:cNvPr>
          <p:cNvSpPr>
            <a:spLocks noGrp="1"/>
          </p:cNvSpPr>
          <p:nvPr>
            <p:ph type="body" sz="quarter" idx="28" hasCustomPrompt="1"/>
          </p:nvPr>
        </p:nvSpPr>
        <p:spPr>
          <a:xfrm>
            <a:off x="5520211" y="1165881"/>
            <a:ext cx="2289842" cy="506399"/>
          </a:xfrm>
          <a:prstGeom prst="rect">
            <a:avLst/>
          </a:prstGeom>
        </p:spPr>
        <p:txBody>
          <a:bodyPr>
            <a:noAutofit/>
          </a:bodyPr>
          <a:lstStyle>
            <a:lvl1pPr marL="0" indent="0" algn="l">
              <a:lnSpc>
                <a:spcPct val="90000"/>
              </a:lnSpc>
              <a:spcBef>
                <a:spcPts val="0"/>
              </a:spcBef>
              <a:buNone/>
              <a:defRPr sz="1400" b="0" i="0">
                <a:solidFill>
                  <a:schemeClr val="bg1"/>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text styles </a:t>
            </a:r>
          </a:p>
        </p:txBody>
      </p:sp>
      <p:sp>
        <p:nvSpPr>
          <p:cNvPr id="56" name="Content placeholder 47">
            <a:extLst>
              <a:ext uri="{FF2B5EF4-FFF2-40B4-BE49-F238E27FC236}">
                <a16:creationId xmlns:a16="http://schemas.microsoft.com/office/drawing/2014/main" id="{4F0742C0-A9F2-4886-B17E-6915399483C3}"/>
              </a:ext>
            </a:extLst>
          </p:cNvPr>
          <p:cNvSpPr>
            <a:spLocks noGrp="1"/>
          </p:cNvSpPr>
          <p:nvPr>
            <p:ph type="pic" sz="quarter" idx="72"/>
          </p:nvPr>
        </p:nvSpPr>
        <p:spPr>
          <a:xfrm>
            <a:off x="805991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41" name="Content placeholder 47" descr="Click icon to add picture">
            <a:extLst>
              <a:ext uri="{FF2B5EF4-FFF2-40B4-BE49-F238E27FC236}">
                <a16:creationId xmlns:a16="http://schemas.microsoft.com/office/drawing/2014/main" id="{CE3DC674-39AB-43B9-AC30-97A68D221596}"/>
              </a:ext>
            </a:extLst>
          </p:cNvPr>
          <p:cNvSpPr>
            <a:spLocks noGrp="1"/>
          </p:cNvSpPr>
          <p:nvPr>
            <p:ph type="body" sz="quarter" idx="55" hasCustomPrompt="1"/>
          </p:nvPr>
        </p:nvSpPr>
        <p:spPr>
          <a:xfrm>
            <a:off x="9309889" y="642667"/>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42" name="Content placeholder 47">
            <a:extLst>
              <a:ext uri="{FF2B5EF4-FFF2-40B4-BE49-F238E27FC236}">
                <a16:creationId xmlns:a16="http://schemas.microsoft.com/office/drawing/2014/main" id="{F12189CA-0E22-41A5-91FD-03761860993D}"/>
              </a:ext>
            </a:extLst>
          </p:cNvPr>
          <p:cNvSpPr>
            <a:spLocks noGrp="1"/>
          </p:cNvSpPr>
          <p:nvPr>
            <p:ph type="body" sz="quarter" idx="56" hasCustomPrompt="1"/>
          </p:nvPr>
        </p:nvSpPr>
        <p:spPr>
          <a:xfrm>
            <a:off x="9309891" y="1165881"/>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a:t>Click to edit Master text styles </a:t>
            </a:r>
          </a:p>
        </p:txBody>
      </p:sp>
      <p:sp>
        <p:nvSpPr>
          <p:cNvPr id="48" name="Content placeholder 47">
            <a:extLst>
              <a:ext uri="{FF2B5EF4-FFF2-40B4-BE49-F238E27FC236}">
                <a16:creationId xmlns:a16="http://schemas.microsoft.com/office/drawing/2014/main" id="{A962C62E-F92F-445A-9243-8B433747A548}"/>
              </a:ext>
            </a:extLst>
          </p:cNvPr>
          <p:cNvSpPr>
            <a:spLocks noGrp="1"/>
          </p:cNvSpPr>
          <p:nvPr>
            <p:ph type="pic" sz="quarter" idx="69"/>
          </p:nvPr>
        </p:nvSpPr>
        <p:spPr>
          <a:xfrm>
            <a:off x="426979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43" name="Content placeholder 47" descr="Click icon to add picture">
            <a:extLst>
              <a:ext uri="{FF2B5EF4-FFF2-40B4-BE49-F238E27FC236}">
                <a16:creationId xmlns:a16="http://schemas.microsoft.com/office/drawing/2014/main" id="{DE6F9463-BB2D-43FC-BE8F-21D3F9A2539C}"/>
              </a:ext>
            </a:extLst>
          </p:cNvPr>
          <p:cNvSpPr>
            <a:spLocks noGrp="1"/>
          </p:cNvSpPr>
          <p:nvPr>
            <p:ph type="body" sz="quarter" idx="57" hasCustomPrompt="1"/>
          </p:nvPr>
        </p:nvSpPr>
        <p:spPr>
          <a:xfrm>
            <a:off x="5520210" y="2105171"/>
            <a:ext cx="2193021" cy="617418"/>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44" name="Content placeholder 47">
            <a:extLst>
              <a:ext uri="{FF2B5EF4-FFF2-40B4-BE49-F238E27FC236}">
                <a16:creationId xmlns:a16="http://schemas.microsoft.com/office/drawing/2014/main" id="{7DF27694-08A2-4530-B763-5A9B9D4DC6E0}"/>
              </a:ext>
            </a:extLst>
          </p:cNvPr>
          <p:cNvSpPr>
            <a:spLocks noGrp="1"/>
          </p:cNvSpPr>
          <p:nvPr>
            <p:ph type="body" sz="quarter" idx="58" hasCustomPrompt="1"/>
          </p:nvPr>
        </p:nvSpPr>
        <p:spPr>
          <a:xfrm>
            <a:off x="5520212" y="2739721"/>
            <a:ext cx="2193021" cy="506399"/>
          </a:xfrm>
          <a:prstGeom prst="rect">
            <a:avLst/>
          </a:prstGeom>
        </p:spPr>
        <p:txBody>
          <a:bodyPr>
            <a:noAutofit/>
          </a:bodyPr>
          <a:lstStyle>
            <a:lvl1pPr marL="0" indent="0" algn="l">
              <a:lnSpc>
                <a:spcPct val="100000"/>
              </a:lnSpc>
              <a:spcBef>
                <a:spcPts val="0"/>
              </a:spcBef>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a:t>Click to edit Master text styles </a:t>
            </a:r>
          </a:p>
        </p:txBody>
      </p:sp>
      <p:sp>
        <p:nvSpPr>
          <p:cNvPr id="61" name="Content placeholder 47">
            <a:extLst>
              <a:ext uri="{FF2B5EF4-FFF2-40B4-BE49-F238E27FC236}">
                <a16:creationId xmlns:a16="http://schemas.microsoft.com/office/drawing/2014/main" id="{2EA753B3-D0BB-4484-85D1-E28345D99F4C}"/>
              </a:ext>
            </a:extLst>
          </p:cNvPr>
          <p:cNvSpPr>
            <a:spLocks noGrp="1"/>
          </p:cNvSpPr>
          <p:nvPr>
            <p:ph type="pic" sz="quarter" idx="73"/>
          </p:nvPr>
        </p:nvSpPr>
        <p:spPr>
          <a:xfrm>
            <a:off x="805991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45" name="Content placeholder 47" descr="Click icon to add picture">
            <a:extLst>
              <a:ext uri="{FF2B5EF4-FFF2-40B4-BE49-F238E27FC236}">
                <a16:creationId xmlns:a16="http://schemas.microsoft.com/office/drawing/2014/main" id="{20398AA4-3D68-487D-BE7C-9F1D45E3F5FF}"/>
              </a:ext>
            </a:extLst>
          </p:cNvPr>
          <p:cNvSpPr>
            <a:spLocks noGrp="1"/>
          </p:cNvSpPr>
          <p:nvPr>
            <p:ph type="body" sz="quarter" idx="59" hasCustomPrompt="1"/>
          </p:nvPr>
        </p:nvSpPr>
        <p:spPr>
          <a:xfrm>
            <a:off x="9309890" y="2032203"/>
            <a:ext cx="2098039" cy="701144"/>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46" name="Content placeholder 47">
            <a:extLst>
              <a:ext uri="{FF2B5EF4-FFF2-40B4-BE49-F238E27FC236}">
                <a16:creationId xmlns:a16="http://schemas.microsoft.com/office/drawing/2014/main" id="{6B623D7A-5E96-42AB-9B1F-14E445503187}"/>
              </a:ext>
            </a:extLst>
          </p:cNvPr>
          <p:cNvSpPr>
            <a:spLocks noGrp="1"/>
          </p:cNvSpPr>
          <p:nvPr>
            <p:ph type="body" sz="quarter" idx="60" hasCustomPrompt="1"/>
          </p:nvPr>
        </p:nvSpPr>
        <p:spPr>
          <a:xfrm>
            <a:off x="9309890" y="2746407"/>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a:t>Click to edit Master text styles </a:t>
            </a:r>
          </a:p>
        </p:txBody>
      </p:sp>
      <p:sp>
        <p:nvSpPr>
          <p:cNvPr id="49" name="Content placeholder 47">
            <a:extLst>
              <a:ext uri="{FF2B5EF4-FFF2-40B4-BE49-F238E27FC236}">
                <a16:creationId xmlns:a16="http://schemas.microsoft.com/office/drawing/2014/main" id="{EAA5B0EA-1F3B-4D8B-9BB9-F9037A393705}"/>
              </a:ext>
            </a:extLst>
          </p:cNvPr>
          <p:cNvSpPr>
            <a:spLocks noGrp="1"/>
          </p:cNvSpPr>
          <p:nvPr>
            <p:ph type="pic" sz="quarter" idx="70"/>
          </p:nvPr>
        </p:nvSpPr>
        <p:spPr>
          <a:xfrm>
            <a:off x="426979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47" name="Content placeholder 47" descr="Click icon to add picture">
            <a:extLst>
              <a:ext uri="{FF2B5EF4-FFF2-40B4-BE49-F238E27FC236}">
                <a16:creationId xmlns:a16="http://schemas.microsoft.com/office/drawing/2014/main" id="{2C93687D-1E42-4B01-9F16-9FA098CE1153}"/>
              </a:ext>
            </a:extLst>
          </p:cNvPr>
          <p:cNvSpPr>
            <a:spLocks noGrp="1"/>
          </p:cNvSpPr>
          <p:nvPr>
            <p:ph type="body" sz="quarter" idx="61" hasCustomPrompt="1"/>
          </p:nvPr>
        </p:nvSpPr>
        <p:spPr>
          <a:xfrm>
            <a:off x="5520210" y="3775516"/>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50" name="Content placeholder 47">
            <a:extLst>
              <a:ext uri="{FF2B5EF4-FFF2-40B4-BE49-F238E27FC236}">
                <a16:creationId xmlns:a16="http://schemas.microsoft.com/office/drawing/2014/main" id="{7AB91474-458B-45F7-9773-FA375C2CF7FD}"/>
              </a:ext>
            </a:extLst>
          </p:cNvPr>
          <p:cNvSpPr>
            <a:spLocks noGrp="1"/>
          </p:cNvSpPr>
          <p:nvPr>
            <p:ph type="body" sz="quarter" idx="62" hasCustomPrompt="1"/>
          </p:nvPr>
        </p:nvSpPr>
        <p:spPr>
          <a:xfrm>
            <a:off x="5520211" y="4312077"/>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a:t>Click to edit Master text styles </a:t>
            </a:r>
          </a:p>
        </p:txBody>
      </p:sp>
      <p:sp>
        <p:nvSpPr>
          <p:cNvPr id="62" name="Content placeholder 47">
            <a:extLst>
              <a:ext uri="{FF2B5EF4-FFF2-40B4-BE49-F238E27FC236}">
                <a16:creationId xmlns:a16="http://schemas.microsoft.com/office/drawing/2014/main" id="{52E587E7-A09A-4FB2-8774-8073E737F106}"/>
              </a:ext>
            </a:extLst>
          </p:cNvPr>
          <p:cNvSpPr>
            <a:spLocks noGrp="1"/>
          </p:cNvSpPr>
          <p:nvPr>
            <p:ph type="pic" sz="quarter" idx="74"/>
          </p:nvPr>
        </p:nvSpPr>
        <p:spPr>
          <a:xfrm>
            <a:off x="805991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51" name="Content placeholder 47" descr="Click icon to add picture">
            <a:extLst>
              <a:ext uri="{FF2B5EF4-FFF2-40B4-BE49-F238E27FC236}">
                <a16:creationId xmlns:a16="http://schemas.microsoft.com/office/drawing/2014/main" id="{FBF01DC7-D684-4484-B2AA-B50F7B1A00DA}"/>
              </a:ext>
            </a:extLst>
          </p:cNvPr>
          <p:cNvSpPr>
            <a:spLocks noGrp="1"/>
          </p:cNvSpPr>
          <p:nvPr>
            <p:ph type="body" sz="quarter" idx="63" hasCustomPrompt="1"/>
          </p:nvPr>
        </p:nvSpPr>
        <p:spPr>
          <a:xfrm>
            <a:off x="9309889" y="3775516"/>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52" name="Content placeholder 47">
            <a:extLst>
              <a:ext uri="{FF2B5EF4-FFF2-40B4-BE49-F238E27FC236}">
                <a16:creationId xmlns:a16="http://schemas.microsoft.com/office/drawing/2014/main" id="{6046C90F-8A25-4E70-9BC9-4496C6B94EBC}"/>
              </a:ext>
            </a:extLst>
          </p:cNvPr>
          <p:cNvSpPr>
            <a:spLocks noGrp="1"/>
          </p:cNvSpPr>
          <p:nvPr>
            <p:ph type="body" sz="quarter" idx="64" hasCustomPrompt="1"/>
          </p:nvPr>
        </p:nvSpPr>
        <p:spPr>
          <a:xfrm>
            <a:off x="9309891" y="4312077"/>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a:t>Click to edit Master text styles </a:t>
            </a:r>
          </a:p>
        </p:txBody>
      </p:sp>
      <p:sp>
        <p:nvSpPr>
          <p:cNvPr id="55" name="Content placeholder 47">
            <a:extLst>
              <a:ext uri="{FF2B5EF4-FFF2-40B4-BE49-F238E27FC236}">
                <a16:creationId xmlns:a16="http://schemas.microsoft.com/office/drawing/2014/main" id="{D05B9A22-6B21-40BB-BBC1-9586C432A97B}"/>
              </a:ext>
            </a:extLst>
          </p:cNvPr>
          <p:cNvSpPr>
            <a:spLocks noGrp="1"/>
          </p:cNvSpPr>
          <p:nvPr>
            <p:ph type="pic" sz="quarter" idx="71"/>
          </p:nvPr>
        </p:nvSpPr>
        <p:spPr>
          <a:xfrm>
            <a:off x="426979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53" name="Content placeholder 47" descr="Click icon to add picture">
            <a:extLst>
              <a:ext uri="{FF2B5EF4-FFF2-40B4-BE49-F238E27FC236}">
                <a16:creationId xmlns:a16="http://schemas.microsoft.com/office/drawing/2014/main" id="{F5E2B418-8D0E-4995-A3ED-4348C6F4A1AF}"/>
              </a:ext>
            </a:extLst>
          </p:cNvPr>
          <p:cNvSpPr>
            <a:spLocks noGrp="1"/>
          </p:cNvSpPr>
          <p:nvPr>
            <p:ph type="body" sz="quarter" idx="65" hasCustomPrompt="1"/>
          </p:nvPr>
        </p:nvSpPr>
        <p:spPr>
          <a:xfrm>
            <a:off x="5520210" y="5369449"/>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58" name="Content placeholder 47">
            <a:extLst>
              <a:ext uri="{FF2B5EF4-FFF2-40B4-BE49-F238E27FC236}">
                <a16:creationId xmlns:a16="http://schemas.microsoft.com/office/drawing/2014/main" id="{90A2A6E4-4D11-4F28-9D68-BC28580EBC05}"/>
              </a:ext>
            </a:extLst>
          </p:cNvPr>
          <p:cNvSpPr>
            <a:spLocks noGrp="1"/>
          </p:cNvSpPr>
          <p:nvPr>
            <p:ph type="body" sz="quarter" idx="66" hasCustomPrompt="1"/>
          </p:nvPr>
        </p:nvSpPr>
        <p:spPr>
          <a:xfrm>
            <a:off x="5520211" y="5901594"/>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a:t>Click to edit Master text styles </a:t>
            </a:r>
          </a:p>
        </p:txBody>
      </p:sp>
      <p:sp>
        <p:nvSpPr>
          <p:cNvPr id="63" name="Content placeholder 47">
            <a:extLst>
              <a:ext uri="{FF2B5EF4-FFF2-40B4-BE49-F238E27FC236}">
                <a16:creationId xmlns:a16="http://schemas.microsoft.com/office/drawing/2014/main" id="{A74DEBE4-2F74-4EB7-9501-8D37A3151B2A}"/>
              </a:ext>
            </a:extLst>
          </p:cNvPr>
          <p:cNvSpPr>
            <a:spLocks noGrp="1"/>
          </p:cNvSpPr>
          <p:nvPr>
            <p:ph type="pic" sz="quarter" idx="75"/>
          </p:nvPr>
        </p:nvSpPr>
        <p:spPr>
          <a:xfrm>
            <a:off x="805991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59" name="Content placeholder 47" descr="Click icon to add picture">
            <a:extLst>
              <a:ext uri="{FF2B5EF4-FFF2-40B4-BE49-F238E27FC236}">
                <a16:creationId xmlns:a16="http://schemas.microsoft.com/office/drawing/2014/main" id="{070D69EE-1032-4604-B201-FD13AE846E9E}"/>
              </a:ext>
            </a:extLst>
          </p:cNvPr>
          <p:cNvSpPr>
            <a:spLocks noGrp="1"/>
          </p:cNvSpPr>
          <p:nvPr>
            <p:ph type="body" sz="quarter" idx="67" hasCustomPrompt="1"/>
          </p:nvPr>
        </p:nvSpPr>
        <p:spPr>
          <a:xfrm>
            <a:off x="9313612" y="5369449"/>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60" name="Content placeholder 47">
            <a:extLst>
              <a:ext uri="{FF2B5EF4-FFF2-40B4-BE49-F238E27FC236}">
                <a16:creationId xmlns:a16="http://schemas.microsoft.com/office/drawing/2014/main" id="{B65187B8-CD7A-46B0-A851-E2456586E758}"/>
              </a:ext>
            </a:extLst>
          </p:cNvPr>
          <p:cNvSpPr>
            <a:spLocks noGrp="1"/>
          </p:cNvSpPr>
          <p:nvPr>
            <p:ph type="body" sz="quarter" idx="68" hasCustomPrompt="1"/>
          </p:nvPr>
        </p:nvSpPr>
        <p:spPr>
          <a:xfrm>
            <a:off x="9309891" y="5901594"/>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a:t>Click to edit Master text styles </a:t>
            </a:r>
          </a:p>
        </p:txBody>
      </p:sp>
      <p:sp>
        <p:nvSpPr>
          <p:cNvPr id="5" name="Footer Placeholder 4">
            <a:extLst>
              <a:ext uri="{FF2B5EF4-FFF2-40B4-BE49-F238E27FC236}">
                <a16:creationId xmlns:a16="http://schemas.microsoft.com/office/drawing/2014/main" id="{B2964988-2386-5A15-B085-00BD5D58E53C}"/>
              </a:ext>
            </a:extLst>
          </p:cNvPr>
          <p:cNvSpPr>
            <a:spLocks noGrp="1"/>
          </p:cNvSpPr>
          <p:nvPr>
            <p:ph type="ftr" sz="quarter" idx="76"/>
          </p:nvPr>
        </p:nvSpPr>
        <p:spPr/>
        <p:txBody>
          <a:bodyPr>
            <a:noAutofit/>
          </a:bodyPr>
          <a:lstStyle/>
          <a:p>
            <a:r>
              <a:rPr lang="en-US" noProof="0"/>
              <a:t>Presentation Title</a:t>
            </a:r>
          </a:p>
        </p:txBody>
      </p:sp>
    </p:spTree>
    <p:extLst>
      <p:ext uri="{BB962C8B-B14F-4D97-AF65-F5344CB8AC3E}">
        <p14:creationId xmlns:p14="http://schemas.microsoft.com/office/powerpoint/2010/main" val="1052322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Column with Icons">
    <p:spTree>
      <p:nvGrpSpPr>
        <p:cNvPr id="1" name=""/>
        <p:cNvGrpSpPr/>
        <p:nvPr/>
      </p:nvGrpSpPr>
      <p:grpSpPr>
        <a:xfrm>
          <a:off x="0" y="0"/>
          <a:ext cx="0" cy="0"/>
          <a:chOff x="0" y="0"/>
          <a:chExt cx="0" cy="0"/>
        </a:xfrm>
      </p:grpSpPr>
      <p:sp>
        <p:nvSpPr>
          <p:cNvPr id="8" name="Freeform: Shape 9">
            <a:extLst>
              <a:ext uri="{FF2B5EF4-FFF2-40B4-BE49-F238E27FC236}">
                <a16:creationId xmlns:a16="http://schemas.microsoft.com/office/drawing/2014/main" id="{2AB4F635-985B-D767-FAD7-10109B96B6C3}"/>
              </a:ext>
            </a:extLst>
          </p:cNvPr>
          <p:cNvSpPr/>
          <p:nvPr userDrawn="1"/>
        </p:nvSpPr>
        <p:spPr>
          <a:xfrm>
            <a:off x="9035570" y="1690688"/>
            <a:ext cx="1433329" cy="166742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Content placeholder 47" descr="Click icon to add picture">
            <a:extLst>
              <a:ext uri="{FF2B5EF4-FFF2-40B4-BE49-F238E27FC236}">
                <a16:creationId xmlns:a16="http://schemas.microsoft.com/office/drawing/2014/main" id="{1A073B90-6B2D-474B-F745-4F1C2A33EEFC}"/>
              </a:ext>
            </a:extLst>
          </p:cNvPr>
          <p:cNvSpPr>
            <a:spLocks noGrp="1"/>
          </p:cNvSpPr>
          <p:nvPr>
            <p:ph type="body" sz="quarter" idx="64" hasCustomPrompt="1"/>
          </p:nvPr>
        </p:nvSpPr>
        <p:spPr>
          <a:xfrm>
            <a:off x="9873251" y="3470777"/>
            <a:ext cx="1700039" cy="458516"/>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10" name="Content placeholder 47">
            <a:extLst>
              <a:ext uri="{FF2B5EF4-FFF2-40B4-BE49-F238E27FC236}">
                <a16:creationId xmlns:a16="http://schemas.microsoft.com/office/drawing/2014/main" id="{2B9CB5A2-9F5B-40E0-8E3E-F1B293722AC8}"/>
              </a:ext>
            </a:extLst>
          </p:cNvPr>
          <p:cNvSpPr>
            <a:spLocks noGrp="1"/>
          </p:cNvSpPr>
          <p:nvPr>
            <p:ph type="body" sz="quarter" idx="65" hasCustomPrompt="1"/>
          </p:nvPr>
        </p:nvSpPr>
        <p:spPr>
          <a:xfrm>
            <a:off x="9873251" y="4077748"/>
            <a:ext cx="1700039" cy="1191711"/>
          </a:xfrm>
          <a:prstGeom prst="rect">
            <a:avLst/>
          </a:prstGeom>
        </p:spPr>
        <p:txBody>
          <a:bodyPr>
            <a:noAutofit/>
          </a:bodyPr>
          <a:lstStyle>
            <a:lvl1pPr marL="0" indent="0" algn="l">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11" name="Content placeholder 47">
            <a:extLst>
              <a:ext uri="{FF2B5EF4-FFF2-40B4-BE49-F238E27FC236}">
                <a16:creationId xmlns:a16="http://schemas.microsoft.com/office/drawing/2014/main" id="{E27F592F-7C50-5162-B625-592418987EE4}"/>
              </a:ext>
            </a:extLst>
          </p:cNvPr>
          <p:cNvSpPr>
            <a:spLocks noGrp="1"/>
          </p:cNvSpPr>
          <p:nvPr>
            <p:ph type="pic" sz="quarter" idx="66"/>
          </p:nvPr>
        </p:nvSpPr>
        <p:spPr>
          <a:xfrm>
            <a:off x="9989394" y="1749979"/>
            <a:ext cx="1467753" cy="166742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accent4"/>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4" name="Freeform: Shape 6">
            <a:extLst>
              <a:ext uri="{FF2B5EF4-FFF2-40B4-BE49-F238E27FC236}">
                <a16:creationId xmlns:a16="http://schemas.microsoft.com/office/drawing/2014/main" id="{A533F602-EEC9-45F6-8223-8C8F4914919D}"/>
              </a:ext>
            </a:extLst>
          </p:cNvPr>
          <p:cNvSpPr/>
          <p:nvPr userDrawn="1"/>
        </p:nvSpPr>
        <p:spPr>
          <a:xfrm>
            <a:off x="1623362" y="1690688"/>
            <a:ext cx="1433329" cy="166742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 name="Freeform: Shape 7">
            <a:extLst>
              <a:ext uri="{FF2B5EF4-FFF2-40B4-BE49-F238E27FC236}">
                <a16:creationId xmlns:a16="http://schemas.microsoft.com/office/drawing/2014/main" id="{08F73F8C-5CF8-4470-AE2B-8E6D7952FF3E}"/>
              </a:ext>
            </a:extLst>
          </p:cNvPr>
          <p:cNvSpPr/>
          <p:nvPr userDrawn="1"/>
        </p:nvSpPr>
        <p:spPr>
          <a:xfrm>
            <a:off x="3476414" y="1690688"/>
            <a:ext cx="1433329" cy="166742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Freeform: Shape 8">
            <a:extLst>
              <a:ext uri="{FF2B5EF4-FFF2-40B4-BE49-F238E27FC236}">
                <a16:creationId xmlns:a16="http://schemas.microsoft.com/office/drawing/2014/main" id="{1299AD72-44AB-4D37-ABBB-9E295508DDB5}"/>
              </a:ext>
            </a:extLst>
          </p:cNvPr>
          <p:cNvSpPr/>
          <p:nvPr userDrawn="1"/>
        </p:nvSpPr>
        <p:spPr>
          <a:xfrm>
            <a:off x="5329466" y="1690688"/>
            <a:ext cx="1433329" cy="166742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Freeform: Shape 9">
            <a:extLst>
              <a:ext uri="{FF2B5EF4-FFF2-40B4-BE49-F238E27FC236}">
                <a16:creationId xmlns:a16="http://schemas.microsoft.com/office/drawing/2014/main" id="{834981F1-A16D-4CA2-8001-0D2A65539268}"/>
              </a:ext>
            </a:extLst>
          </p:cNvPr>
          <p:cNvSpPr/>
          <p:nvPr userDrawn="1"/>
        </p:nvSpPr>
        <p:spPr>
          <a:xfrm>
            <a:off x="7182518" y="1690688"/>
            <a:ext cx="1433329" cy="166742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1" name="Content placeholder 47" descr="Click icon to add picture">
            <a:extLst>
              <a:ext uri="{FF2B5EF4-FFF2-40B4-BE49-F238E27FC236}">
                <a16:creationId xmlns:a16="http://schemas.microsoft.com/office/drawing/2014/main" id="{7AA46292-B7E4-4DB5-85D0-C4F19D66F86C}"/>
              </a:ext>
            </a:extLst>
          </p:cNvPr>
          <p:cNvSpPr>
            <a:spLocks noGrp="1"/>
          </p:cNvSpPr>
          <p:nvPr>
            <p:ph type="body" sz="quarter" idx="27" hasCustomPrompt="1"/>
          </p:nvPr>
        </p:nvSpPr>
        <p:spPr>
          <a:xfrm>
            <a:off x="535276" y="3470777"/>
            <a:ext cx="1700039" cy="458516"/>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32" name="Content placeholder 47">
            <a:extLst>
              <a:ext uri="{FF2B5EF4-FFF2-40B4-BE49-F238E27FC236}">
                <a16:creationId xmlns:a16="http://schemas.microsoft.com/office/drawing/2014/main" id="{382E7D57-1A1A-432F-AEA9-9730DEE1572B}"/>
              </a:ext>
            </a:extLst>
          </p:cNvPr>
          <p:cNvSpPr>
            <a:spLocks noGrp="1"/>
          </p:cNvSpPr>
          <p:nvPr>
            <p:ph type="body" sz="quarter" idx="28" hasCustomPrompt="1"/>
          </p:nvPr>
        </p:nvSpPr>
        <p:spPr>
          <a:xfrm>
            <a:off x="535276" y="4077748"/>
            <a:ext cx="1700039" cy="1191711"/>
          </a:xfrm>
          <a:prstGeom prst="rect">
            <a:avLst/>
          </a:prstGeom>
        </p:spPr>
        <p:txBody>
          <a:bodyPr>
            <a:noAutofit/>
          </a:bodyPr>
          <a:lstStyle>
            <a:lvl1pPr marL="0" indent="0" algn="l">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33" name="Content placeholder 47" descr="Click icon to add picture">
            <a:extLst>
              <a:ext uri="{FF2B5EF4-FFF2-40B4-BE49-F238E27FC236}">
                <a16:creationId xmlns:a16="http://schemas.microsoft.com/office/drawing/2014/main" id="{E51F0384-440E-45B9-91E7-78CA13DE0B98}"/>
              </a:ext>
            </a:extLst>
          </p:cNvPr>
          <p:cNvSpPr>
            <a:spLocks noGrp="1"/>
          </p:cNvSpPr>
          <p:nvPr>
            <p:ph type="body" sz="quarter" idx="49" hasCustomPrompt="1"/>
          </p:nvPr>
        </p:nvSpPr>
        <p:spPr>
          <a:xfrm>
            <a:off x="2419266" y="3470777"/>
            <a:ext cx="1700039" cy="458516"/>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34" name="Content placeholder 47">
            <a:extLst>
              <a:ext uri="{FF2B5EF4-FFF2-40B4-BE49-F238E27FC236}">
                <a16:creationId xmlns:a16="http://schemas.microsoft.com/office/drawing/2014/main" id="{35EAE525-3692-40E8-894E-B19171FF64F6}"/>
              </a:ext>
            </a:extLst>
          </p:cNvPr>
          <p:cNvSpPr>
            <a:spLocks noGrp="1"/>
          </p:cNvSpPr>
          <p:nvPr>
            <p:ph type="body" sz="quarter" idx="50" hasCustomPrompt="1"/>
          </p:nvPr>
        </p:nvSpPr>
        <p:spPr>
          <a:xfrm>
            <a:off x="2419266" y="4077748"/>
            <a:ext cx="1700039" cy="1191711"/>
          </a:xfrm>
          <a:prstGeom prst="rect">
            <a:avLst/>
          </a:prstGeom>
        </p:spPr>
        <p:txBody>
          <a:bodyPr>
            <a:noAutofit/>
          </a:bodyPr>
          <a:lstStyle>
            <a:lvl1pPr marL="0" indent="0" algn="l">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35" name="Content placeholder 47" descr="Click icon to add picture">
            <a:extLst>
              <a:ext uri="{FF2B5EF4-FFF2-40B4-BE49-F238E27FC236}">
                <a16:creationId xmlns:a16="http://schemas.microsoft.com/office/drawing/2014/main" id="{847DC539-F391-4470-96EB-486AB02DADBB}"/>
              </a:ext>
            </a:extLst>
          </p:cNvPr>
          <p:cNvSpPr>
            <a:spLocks noGrp="1"/>
          </p:cNvSpPr>
          <p:nvPr>
            <p:ph type="body" sz="quarter" idx="51" hasCustomPrompt="1"/>
          </p:nvPr>
        </p:nvSpPr>
        <p:spPr>
          <a:xfrm>
            <a:off x="4302838" y="3470777"/>
            <a:ext cx="1700039" cy="458516"/>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36" name="Content placeholder 47">
            <a:extLst>
              <a:ext uri="{FF2B5EF4-FFF2-40B4-BE49-F238E27FC236}">
                <a16:creationId xmlns:a16="http://schemas.microsoft.com/office/drawing/2014/main" id="{50988645-D146-4AFE-B87D-279279577176}"/>
              </a:ext>
            </a:extLst>
          </p:cNvPr>
          <p:cNvSpPr>
            <a:spLocks noGrp="1"/>
          </p:cNvSpPr>
          <p:nvPr>
            <p:ph type="body" sz="quarter" idx="52" hasCustomPrompt="1"/>
          </p:nvPr>
        </p:nvSpPr>
        <p:spPr>
          <a:xfrm>
            <a:off x="4302838" y="4077748"/>
            <a:ext cx="1700039" cy="1191711"/>
          </a:xfrm>
          <a:prstGeom prst="rect">
            <a:avLst/>
          </a:prstGeom>
        </p:spPr>
        <p:txBody>
          <a:bodyPr>
            <a:noAutofit/>
          </a:bodyPr>
          <a:lstStyle>
            <a:lvl1pPr marL="0" indent="0" algn="l">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37" name="Content placeholder 47" descr="Click icon to add picture">
            <a:extLst>
              <a:ext uri="{FF2B5EF4-FFF2-40B4-BE49-F238E27FC236}">
                <a16:creationId xmlns:a16="http://schemas.microsoft.com/office/drawing/2014/main" id="{6712E8AC-14E0-42CC-8037-7C1D0E044B61}"/>
              </a:ext>
            </a:extLst>
          </p:cNvPr>
          <p:cNvSpPr>
            <a:spLocks noGrp="1"/>
          </p:cNvSpPr>
          <p:nvPr>
            <p:ph type="body" sz="quarter" idx="53" hasCustomPrompt="1"/>
          </p:nvPr>
        </p:nvSpPr>
        <p:spPr>
          <a:xfrm>
            <a:off x="6199143" y="3470777"/>
            <a:ext cx="1700039" cy="458516"/>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38" name="Content placeholder 47">
            <a:extLst>
              <a:ext uri="{FF2B5EF4-FFF2-40B4-BE49-F238E27FC236}">
                <a16:creationId xmlns:a16="http://schemas.microsoft.com/office/drawing/2014/main" id="{C68DF822-6F14-4839-BD33-6874C8136EE0}"/>
              </a:ext>
            </a:extLst>
          </p:cNvPr>
          <p:cNvSpPr>
            <a:spLocks noGrp="1"/>
          </p:cNvSpPr>
          <p:nvPr>
            <p:ph type="body" sz="quarter" idx="54" hasCustomPrompt="1"/>
          </p:nvPr>
        </p:nvSpPr>
        <p:spPr>
          <a:xfrm>
            <a:off x="6199143" y="4077748"/>
            <a:ext cx="1700039" cy="1191711"/>
          </a:xfrm>
          <a:prstGeom prst="rect">
            <a:avLst/>
          </a:prstGeom>
        </p:spPr>
        <p:txBody>
          <a:bodyPr>
            <a:noAutofit/>
          </a:bodyPr>
          <a:lstStyle>
            <a:lvl1pPr marL="0" indent="0" algn="l">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39" name="Content placeholder 47" descr="Click icon to add picture">
            <a:extLst>
              <a:ext uri="{FF2B5EF4-FFF2-40B4-BE49-F238E27FC236}">
                <a16:creationId xmlns:a16="http://schemas.microsoft.com/office/drawing/2014/main" id="{2D1F75C7-DA21-4400-B066-F38190B4F520}"/>
              </a:ext>
            </a:extLst>
          </p:cNvPr>
          <p:cNvSpPr>
            <a:spLocks noGrp="1"/>
          </p:cNvSpPr>
          <p:nvPr>
            <p:ph type="body" sz="quarter" idx="55" hasCustomPrompt="1"/>
          </p:nvPr>
        </p:nvSpPr>
        <p:spPr>
          <a:xfrm>
            <a:off x="7979459" y="3470777"/>
            <a:ext cx="1700039" cy="458516"/>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40" name="Content placeholder 47">
            <a:extLst>
              <a:ext uri="{FF2B5EF4-FFF2-40B4-BE49-F238E27FC236}">
                <a16:creationId xmlns:a16="http://schemas.microsoft.com/office/drawing/2014/main" id="{F7CF6BF0-A40D-4F18-B9DF-D9C4106065D2}"/>
              </a:ext>
            </a:extLst>
          </p:cNvPr>
          <p:cNvSpPr>
            <a:spLocks noGrp="1"/>
          </p:cNvSpPr>
          <p:nvPr>
            <p:ph type="body" sz="quarter" idx="56" hasCustomPrompt="1"/>
          </p:nvPr>
        </p:nvSpPr>
        <p:spPr>
          <a:xfrm>
            <a:off x="7979459" y="4077748"/>
            <a:ext cx="1700039" cy="1191711"/>
          </a:xfrm>
          <a:prstGeom prst="rect">
            <a:avLst/>
          </a:prstGeom>
        </p:spPr>
        <p:txBody>
          <a:bodyPr>
            <a:noAutofit/>
          </a:bodyPr>
          <a:lstStyle>
            <a:lvl1pPr marL="0" indent="0" algn="l">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41" name="Content placeholder 47">
            <a:extLst>
              <a:ext uri="{FF2B5EF4-FFF2-40B4-BE49-F238E27FC236}">
                <a16:creationId xmlns:a16="http://schemas.microsoft.com/office/drawing/2014/main" id="{95C6B2A2-937E-4C7D-92E3-8A105DD43A98}"/>
              </a:ext>
            </a:extLst>
          </p:cNvPr>
          <p:cNvSpPr>
            <a:spLocks noGrp="1"/>
          </p:cNvSpPr>
          <p:nvPr>
            <p:ph type="pic" sz="quarter" idx="57"/>
          </p:nvPr>
        </p:nvSpPr>
        <p:spPr>
          <a:xfrm>
            <a:off x="651419" y="1749979"/>
            <a:ext cx="1467753" cy="166742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accent4"/>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42" name="Content placeholder 47">
            <a:extLst>
              <a:ext uri="{FF2B5EF4-FFF2-40B4-BE49-F238E27FC236}">
                <a16:creationId xmlns:a16="http://schemas.microsoft.com/office/drawing/2014/main" id="{A9ECEF10-95EB-4F03-B3B1-8FC0E421618E}"/>
              </a:ext>
            </a:extLst>
          </p:cNvPr>
          <p:cNvSpPr>
            <a:spLocks noGrp="1"/>
          </p:cNvSpPr>
          <p:nvPr>
            <p:ph type="pic" sz="quarter" idx="58"/>
          </p:nvPr>
        </p:nvSpPr>
        <p:spPr>
          <a:xfrm>
            <a:off x="2535409" y="1749979"/>
            <a:ext cx="1467753" cy="166742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accent4"/>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43" name="Content placeholder 47">
            <a:extLst>
              <a:ext uri="{FF2B5EF4-FFF2-40B4-BE49-F238E27FC236}">
                <a16:creationId xmlns:a16="http://schemas.microsoft.com/office/drawing/2014/main" id="{12D92FE1-9874-49B8-8FDC-F903A4843015}"/>
              </a:ext>
            </a:extLst>
          </p:cNvPr>
          <p:cNvSpPr>
            <a:spLocks noGrp="1"/>
          </p:cNvSpPr>
          <p:nvPr>
            <p:ph type="pic" sz="quarter" idx="59"/>
          </p:nvPr>
        </p:nvSpPr>
        <p:spPr>
          <a:xfrm>
            <a:off x="4418981" y="1749979"/>
            <a:ext cx="1467753" cy="166742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accent4"/>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44" name="Content placeholder 47">
            <a:extLst>
              <a:ext uri="{FF2B5EF4-FFF2-40B4-BE49-F238E27FC236}">
                <a16:creationId xmlns:a16="http://schemas.microsoft.com/office/drawing/2014/main" id="{12070F52-AB91-476E-9FE0-5403568A11DD}"/>
              </a:ext>
            </a:extLst>
          </p:cNvPr>
          <p:cNvSpPr>
            <a:spLocks noGrp="1"/>
          </p:cNvSpPr>
          <p:nvPr>
            <p:ph type="pic" sz="quarter" idx="60"/>
          </p:nvPr>
        </p:nvSpPr>
        <p:spPr>
          <a:xfrm>
            <a:off x="6315286" y="1749979"/>
            <a:ext cx="1467753" cy="166742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accent4"/>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45" name="Content placeholder 47">
            <a:extLst>
              <a:ext uri="{FF2B5EF4-FFF2-40B4-BE49-F238E27FC236}">
                <a16:creationId xmlns:a16="http://schemas.microsoft.com/office/drawing/2014/main" id="{13AE459B-26D7-43FC-BE0B-EF7B119D7D40}"/>
              </a:ext>
            </a:extLst>
          </p:cNvPr>
          <p:cNvSpPr>
            <a:spLocks noGrp="1"/>
          </p:cNvSpPr>
          <p:nvPr>
            <p:ph type="pic" sz="quarter" idx="61"/>
          </p:nvPr>
        </p:nvSpPr>
        <p:spPr>
          <a:xfrm>
            <a:off x="8095602" y="1749979"/>
            <a:ext cx="1467753" cy="166742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accent4"/>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25" name="Title Placeholder 4">
            <a:extLst>
              <a:ext uri="{FF2B5EF4-FFF2-40B4-BE49-F238E27FC236}">
                <a16:creationId xmlns:a16="http://schemas.microsoft.com/office/drawing/2014/main" id="{C8ECEE37-7B17-4FD7-2612-FBD357E10418}"/>
              </a:ext>
            </a:extLst>
          </p:cNvPr>
          <p:cNvSpPr>
            <a:spLocks noGrp="1"/>
          </p:cNvSpPr>
          <p:nvPr>
            <p:ph type="title"/>
          </p:nvPr>
        </p:nvSpPr>
        <p:spPr>
          <a:xfrm>
            <a:off x="0" y="365125"/>
            <a:ext cx="12192000" cy="1325563"/>
          </a:xfrm>
          <a:prstGeom prst="rect">
            <a:avLst/>
          </a:prstGeom>
        </p:spPr>
        <p:txBody>
          <a:bodyPr vert="horz" lIns="91440" tIns="45720" rIns="91440" bIns="45720" rtlCol="0" anchor="ctr">
            <a:noAutofit/>
          </a:bodyPr>
          <a:lstStyle>
            <a:lvl1pPr algn="ctr">
              <a:defRPr/>
            </a:lvl1pPr>
          </a:lstStyle>
          <a:p>
            <a:r>
              <a:rPr lang="en-US"/>
              <a:t>Click to edit Master title style</a:t>
            </a:r>
          </a:p>
        </p:txBody>
      </p:sp>
      <p:sp>
        <p:nvSpPr>
          <p:cNvPr id="12" name="Rectangle: Rounded Corners 11">
            <a:extLst>
              <a:ext uri="{FF2B5EF4-FFF2-40B4-BE49-F238E27FC236}">
                <a16:creationId xmlns:a16="http://schemas.microsoft.com/office/drawing/2014/main" id="{20B281A8-472B-8F61-0232-8436E9CAE08C}"/>
              </a:ext>
            </a:extLst>
          </p:cNvPr>
          <p:cNvSpPr/>
          <p:nvPr userDrawn="1"/>
        </p:nvSpPr>
        <p:spPr>
          <a:xfrm rot="5400000">
            <a:off x="1425626" y="4995638"/>
            <a:ext cx="1828800" cy="27432"/>
          </a:xfrm>
          <a:prstGeom prst="roundRect">
            <a:avLst>
              <a:gd name="adj" fmla="val 5000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accent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C35A72-2119-5FC8-C9A1-CDE88223FC6B}"/>
              </a:ext>
            </a:extLst>
          </p:cNvPr>
          <p:cNvSpPr/>
          <p:nvPr userDrawn="1"/>
        </p:nvSpPr>
        <p:spPr>
          <a:xfrm rot="5400000">
            <a:off x="3278678" y="4995638"/>
            <a:ext cx="1828800" cy="27432"/>
          </a:xfrm>
          <a:prstGeom prst="roundRect">
            <a:avLst>
              <a:gd name="adj" fmla="val 5000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accent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1B33FA3-DEBC-D0BC-A436-05400F455F29}"/>
              </a:ext>
            </a:extLst>
          </p:cNvPr>
          <p:cNvSpPr/>
          <p:nvPr userDrawn="1"/>
        </p:nvSpPr>
        <p:spPr>
          <a:xfrm rot="5400000">
            <a:off x="5131730" y="4995638"/>
            <a:ext cx="1828800" cy="27432"/>
          </a:xfrm>
          <a:prstGeom prst="roundRect">
            <a:avLst>
              <a:gd name="adj" fmla="val 5000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accent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7F8B172-9611-AA00-CF24-F21DD17B2B59}"/>
              </a:ext>
            </a:extLst>
          </p:cNvPr>
          <p:cNvSpPr/>
          <p:nvPr userDrawn="1"/>
        </p:nvSpPr>
        <p:spPr>
          <a:xfrm rot="5400000">
            <a:off x="6984782" y="4995638"/>
            <a:ext cx="1828800" cy="27432"/>
          </a:xfrm>
          <a:prstGeom prst="roundRect">
            <a:avLst>
              <a:gd name="adj" fmla="val 5000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accent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B925282E-B44D-D6EE-42F4-FD9745E268EB}"/>
              </a:ext>
            </a:extLst>
          </p:cNvPr>
          <p:cNvSpPr/>
          <p:nvPr userDrawn="1"/>
        </p:nvSpPr>
        <p:spPr>
          <a:xfrm rot="5400000">
            <a:off x="8837834" y="4995638"/>
            <a:ext cx="1828800" cy="27432"/>
          </a:xfrm>
          <a:prstGeom prst="roundRect">
            <a:avLst>
              <a:gd name="adj" fmla="val 5000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accent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039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32" name="Content placeholder 47">
            <a:extLst>
              <a:ext uri="{FF2B5EF4-FFF2-40B4-BE49-F238E27FC236}">
                <a16:creationId xmlns:a16="http://schemas.microsoft.com/office/drawing/2014/main" id="{67FF6BA4-2B1B-4B51-9FE3-A67E3DCC3184}"/>
              </a:ext>
            </a:extLst>
          </p:cNvPr>
          <p:cNvSpPr>
            <a:spLocks noGrp="1"/>
          </p:cNvSpPr>
          <p:nvPr>
            <p:ph type="body" sz="quarter" idx="32" hasCustomPrompt="1"/>
          </p:nvPr>
        </p:nvSpPr>
        <p:spPr>
          <a:xfrm>
            <a:off x="838200" y="2929823"/>
            <a:ext cx="1865376" cy="2464293"/>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30" name="Content placeholder 47">
            <a:extLst>
              <a:ext uri="{FF2B5EF4-FFF2-40B4-BE49-F238E27FC236}">
                <a16:creationId xmlns:a16="http://schemas.microsoft.com/office/drawing/2014/main" id="{88E2377A-ED6B-4D69-A9DC-647CB22A5204}"/>
              </a:ext>
            </a:extLst>
          </p:cNvPr>
          <p:cNvSpPr>
            <a:spLocks noGrp="1"/>
          </p:cNvSpPr>
          <p:nvPr>
            <p:ph type="body" sz="quarter" idx="50" hasCustomPrompt="1"/>
          </p:nvPr>
        </p:nvSpPr>
        <p:spPr>
          <a:xfrm>
            <a:off x="3000303" y="2929823"/>
            <a:ext cx="1867186" cy="2471878"/>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31" name="Content placeholder 47">
            <a:extLst>
              <a:ext uri="{FF2B5EF4-FFF2-40B4-BE49-F238E27FC236}">
                <a16:creationId xmlns:a16="http://schemas.microsoft.com/office/drawing/2014/main" id="{ECC27D7D-FA65-E93F-3C7E-AADBF7E0CC2C}"/>
              </a:ext>
            </a:extLst>
          </p:cNvPr>
          <p:cNvSpPr>
            <a:spLocks noGrp="1"/>
          </p:cNvSpPr>
          <p:nvPr>
            <p:ph type="body" sz="quarter" idx="51" hasCustomPrompt="1"/>
          </p:nvPr>
        </p:nvSpPr>
        <p:spPr>
          <a:xfrm>
            <a:off x="5164216" y="2929823"/>
            <a:ext cx="1865376" cy="2464293"/>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33" name="Content placeholder 47">
            <a:extLst>
              <a:ext uri="{FF2B5EF4-FFF2-40B4-BE49-F238E27FC236}">
                <a16:creationId xmlns:a16="http://schemas.microsoft.com/office/drawing/2014/main" id="{DF5280E4-E86B-9E17-04A1-072A8148C3BD}"/>
              </a:ext>
            </a:extLst>
          </p:cNvPr>
          <p:cNvSpPr>
            <a:spLocks noGrp="1"/>
          </p:cNvSpPr>
          <p:nvPr>
            <p:ph type="body" sz="quarter" idx="52" hasCustomPrompt="1"/>
          </p:nvPr>
        </p:nvSpPr>
        <p:spPr>
          <a:xfrm>
            <a:off x="7326319" y="2929823"/>
            <a:ext cx="1865376" cy="2464293"/>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37" name="Content placeholder 47">
            <a:extLst>
              <a:ext uri="{FF2B5EF4-FFF2-40B4-BE49-F238E27FC236}">
                <a16:creationId xmlns:a16="http://schemas.microsoft.com/office/drawing/2014/main" id="{42F4F0D3-AF64-7F92-FF1C-F5D1DC62A388}"/>
              </a:ext>
            </a:extLst>
          </p:cNvPr>
          <p:cNvSpPr>
            <a:spLocks noGrp="1"/>
          </p:cNvSpPr>
          <p:nvPr>
            <p:ph type="body" sz="quarter" idx="53" hasCustomPrompt="1"/>
          </p:nvPr>
        </p:nvSpPr>
        <p:spPr>
          <a:xfrm>
            <a:off x="9488424" y="2929823"/>
            <a:ext cx="1865376" cy="2464293"/>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27" name="Content placeholder 47">
            <a:extLst>
              <a:ext uri="{FF2B5EF4-FFF2-40B4-BE49-F238E27FC236}">
                <a16:creationId xmlns:a16="http://schemas.microsoft.com/office/drawing/2014/main" id="{43D089D6-48B5-43AB-A887-EEF910BA9161}"/>
              </a:ext>
            </a:extLst>
          </p:cNvPr>
          <p:cNvSpPr>
            <a:spLocks noGrp="1"/>
          </p:cNvSpPr>
          <p:nvPr>
            <p:ph type="body" sz="quarter" idx="27" hasCustomPrompt="1"/>
          </p:nvPr>
        </p:nvSpPr>
        <p:spPr>
          <a:xfrm>
            <a:off x="838200"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a:t>Click to edit Master title style</a:t>
            </a:r>
            <a:endParaRPr lang="zh-CN" altLang="en-US"/>
          </a:p>
        </p:txBody>
      </p:sp>
      <p:sp>
        <p:nvSpPr>
          <p:cNvPr id="24" name="Title Placeholder 4">
            <a:extLst>
              <a:ext uri="{FF2B5EF4-FFF2-40B4-BE49-F238E27FC236}">
                <a16:creationId xmlns:a16="http://schemas.microsoft.com/office/drawing/2014/main" id="{69ABDED2-7EB3-3ABE-90D0-E6C00F806D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lvl1pPr>
          </a:lstStyle>
          <a:p>
            <a:r>
              <a:rPr lang="en-US"/>
              <a:t>Click to edit Master title style</a:t>
            </a:r>
          </a:p>
        </p:txBody>
      </p:sp>
      <p:sp>
        <p:nvSpPr>
          <p:cNvPr id="25" name="Content placeholder 47">
            <a:extLst>
              <a:ext uri="{FF2B5EF4-FFF2-40B4-BE49-F238E27FC236}">
                <a16:creationId xmlns:a16="http://schemas.microsoft.com/office/drawing/2014/main" id="{476A31DC-7395-007C-8BA1-C38E5B289CF5}"/>
              </a:ext>
            </a:extLst>
          </p:cNvPr>
          <p:cNvSpPr>
            <a:spLocks noGrp="1"/>
          </p:cNvSpPr>
          <p:nvPr>
            <p:ph type="body" sz="quarter" idx="46" hasCustomPrompt="1"/>
          </p:nvPr>
        </p:nvSpPr>
        <p:spPr>
          <a:xfrm>
            <a:off x="3000756"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a:t>Click to edit Master title style</a:t>
            </a:r>
            <a:endParaRPr lang="zh-CN" altLang="en-US"/>
          </a:p>
        </p:txBody>
      </p:sp>
      <p:sp>
        <p:nvSpPr>
          <p:cNvPr id="26" name="Content placeholder 47">
            <a:extLst>
              <a:ext uri="{FF2B5EF4-FFF2-40B4-BE49-F238E27FC236}">
                <a16:creationId xmlns:a16="http://schemas.microsoft.com/office/drawing/2014/main" id="{35CE0786-D87B-DD89-C418-C53C1B7E610B}"/>
              </a:ext>
            </a:extLst>
          </p:cNvPr>
          <p:cNvSpPr>
            <a:spLocks noGrp="1"/>
          </p:cNvSpPr>
          <p:nvPr>
            <p:ph type="body" sz="quarter" idx="47" hasCustomPrompt="1"/>
          </p:nvPr>
        </p:nvSpPr>
        <p:spPr>
          <a:xfrm>
            <a:off x="5163312"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a:t>Click to edit Master title style</a:t>
            </a:r>
            <a:endParaRPr lang="zh-CN" altLang="en-US"/>
          </a:p>
        </p:txBody>
      </p:sp>
      <p:sp>
        <p:nvSpPr>
          <p:cNvPr id="28" name="Content placeholder 47">
            <a:extLst>
              <a:ext uri="{FF2B5EF4-FFF2-40B4-BE49-F238E27FC236}">
                <a16:creationId xmlns:a16="http://schemas.microsoft.com/office/drawing/2014/main" id="{7C7F2E6C-1DCD-3C6A-4830-5BF230A3AAB2}"/>
              </a:ext>
            </a:extLst>
          </p:cNvPr>
          <p:cNvSpPr>
            <a:spLocks noGrp="1"/>
          </p:cNvSpPr>
          <p:nvPr>
            <p:ph type="body" sz="quarter" idx="48" hasCustomPrompt="1"/>
          </p:nvPr>
        </p:nvSpPr>
        <p:spPr>
          <a:xfrm>
            <a:off x="7325868"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a:t>Click to edit Master title style</a:t>
            </a:r>
            <a:endParaRPr lang="zh-CN" altLang="en-US"/>
          </a:p>
        </p:txBody>
      </p:sp>
      <p:sp>
        <p:nvSpPr>
          <p:cNvPr id="29" name="Content placeholder 47">
            <a:extLst>
              <a:ext uri="{FF2B5EF4-FFF2-40B4-BE49-F238E27FC236}">
                <a16:creationId xmlns:a16="http://schemas.microsoft.com/office/drawing/2014/main" id="{56A87F6E-D6C5-8903-BC20-313810046034}"/>
              </a:ext>
            </a:extLst>
          </p:cNvPr>
          <p:cNvSpPr>
            <a:spLocks noGrp="1"/>
          </p:cNvSpPr>
          <p:nvPr>
            <p:ph type="body" sz="quarter" idx="49" hasCustomPrompt="1"/>
          </p:nvPr>
        </p:nvSpPr>
        <p:spPr>
          <a:xfrm>
            <a:off x="9488424"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a:t>Click to edit Master title style</a:t>
            </a:r>
            <a:endParaRPr lang="zh-CN" altLang="en-US"/>
          </a:p>
        </p:txBody>
      </p:sp>
      <p:sp>
        <p:nvSpPr>
          <p:cNvPr id="11" name="Footer Placeholder 10">
            <a:extLst>
              <a:ext uri="{FF2B5EF4-FFF2-40B4-BE49-F238E27FC236}">
                <a16:creationId xmlns:a16="http://schemas.microsoft.com/office/drawing/2014/main" id="{7218367E-FDD8-A1F8-8E0F-A365771B85F7}"/>
              </a:ext>
            </a:extLst>
          </p:cNvPr>
          <p:cNvSpPr>
            <a:spLocks noGrp="1"/>
          </p:cNvSpPr>
          <p:nvPr>
            <p:ph type="ftr" sz="quarter" idx="54"/>
          </p:nvPr>
        </p:nvSpPr>
        <p:spPr/>
        <p:txBody>
          <a:bodyPr>
            <a:noAutofit/>
          </a:bodyPr>
          <a:lstStyle/>
          <a:p>
            <a:r>
              <a:rPr lang="en-US" noProof="0"/>
              <a:t>Presentation Title</a:t>
            </a:r>
          </a:p>
        </p:txBody>
      </p:sp>
    </p:spTree>
    <p:extLst>
      <p:ext uri="{BB962C8B-B14F-4D97-AF65-F5344CB8AC3E}">
        <p14:creationId xmlns:p14="http://schemas.microsoft.com/office/powerpoint/2010/main" val="3367656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6" name="Freeform: Shape 25">
            <a:extLst>
              <a:ext uri="{FF2B5EF4-FFF2-40B4-BE49-F238E27FC236}">
                <a16:creationId xmlns:a16="http://schemas.microsoft.com/office/drawing/2014/main" id="{D61EE2E4-C5DD-4944-B70C-8F0A3F741A59}"/>
              </a:ext>
            </a:extLst>
          </p:cNvPr>
          <p:cNvSpPr/>
          <p:nvPr userDrawn="1"/>
        </p:nvSpPr>
        <p:spPr>
          <a:xfrm>
            <a:off x="1295508" y="3039919"/>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67" name="Freeform: Shape 26">
            <a:extLst>
              <a:ext uri="{FF2B5EF4-FFF2-40B4-BE49-F238E27FC236}">
                <a16:creationId xmlns:a16="http://schemas.microsoft.com/office/drawing/2014/main" id="{91FA36A8-94E8-4069-B957-F7145D77BD5F}"/>
              </a:ext>
            </a:extLst>
          </p:cNvPr>
          <p:cNvSpPr/>
          <p:nvPr userDrawn="1"/>
        </p:nvSpPr>
        <p:spPr>
          <a:xfrm>
            <a:off x="3670763" y="1677046"/>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68" name="Freeform: Shape 27">
            <a:extLst>
              <a:ext uri="{FF2B5EF4-FFF2-40B4-BE49-F238E27FC236}">
                <a16:creationId xmlns:a16="http://schemas.microsoft.com/office/drawing/2014/main" id="{7D38D67C-B6B8-4EB2-BC07-4A8128F44D16}"/>
              </a:ext>
            </a:extLst>
          </p:cNvPr>
          <p:cNvSpPr/>
          <p:nvPr userDrawn="1"/>
        </p:nvSpPr>
        <p:spPr>
          <a:xfrm>
            <a:off x="4865676" y="3722308"/>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69" name="Freeform: Shape 28">
            <a:extLst>
              <a:ext uri="{FF2B5EF4-FFF2-40B4-BE49-F238E27FC236}">
                <a16:creationId xmlns:a16="http://schemas.microsoft.com/office/drawing/2014/main" id="{6B2E4C8C-D96E-4A66-A3D2-3580DACCF801}"/>
              </a:ext>
            </a:extLst>
          </p:cNvPr>
          <p:cNvSpPr/>
          <p:nvPr userDrawn="1"/>
        </p:nvSpPr>
        <p:spPr>
          <a:xfrm>
            <a:off x="7245668" y="3725411"/>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70" name="Freeform: Shape 29">
            <a:extLst>
              <a:ext uri="{FF2B5EF4-FFF2-40B4-BE49-F238E27FC236}">
                <a16:creationId xmlns:a16="http://schemas.microsoft.com/office/drawing/2014/main" id="{74E0B8B0-45C7-4733-BBDC-B82F9307E431}"/>
              </a:ext>
            </a:extLst>
          </p:cNvPr>
          <p:cNvSpPr/>
          <p:nvPr userDrawn="1"/>
        </p:nvSpPr>
        <p:spPr>
          <a:xfrm>
            <a:off x="8440729" y="1677046"/>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71" name="Freeform: Shape 30">
            <a:extLst>
              <a:ext uri="{FF2B5EF4-FFF2-40B4-BE49-F238E27FC236}">
                <a16:creationId xmlns:a16="http://schemas.microsoft.com/office/drawing/2014/main" id="{F0BBECC2-631C-4C53-A9E8-6C87D48A3B01}"/>
              </a:ext>
            </a:extLst>
          </p:cNvPr>
          <p:cNvSpPr/>
          <p:nvPr userDrawn="1"/>
        </p:nvSpPr>
        <p:spPr>
          <a:xfrm>
            <a:off x="1274779" y="1667026"/>
            <a:ext cx="7152768" cy="2736950"/>
          </a:xfrm>
          <a:custGeom>
            <a:avLst/>
            <a:gdLst>
              <a:gd name="connsiteX0" fmla="*/ 0 w 5958191"/>
              <a:gd name="connsiteY0" fmla="*/ 2052536 h 2733472"/>
              <a:gd name="connsiteX1" fmla="*/ 1186774 w 5958191"/>
              <a:gd name="connsiteY1" fmla="*/ 1361872 h 2733472"/>
              <a:gd name="connsiteX2" fmla="*/ 2368685 w 5958191"/>
              <a:gd name="connsiteY2" fmla="*/ 2057400 h 2733472"/>
              <a:gd name="connsiteX3" fmla="*/ 2378413 w 5958191"/>
              <a:gd name="connsiteY3" fmla="*/ 690664 h 2733472"/>
              <a:gd name="connsiteX4" fmla="*/ 3570051 w 5958191"/>
              <a:gd name="connsiteY4" fmla="*/ 0 h 2733472"/>
              <a:gd name="connsiteX5" fmla="*/ 4761689 w 5958191"/>
              <a:gd name="connsiteY5" fmla="*/ 680936 h 2733472"/>
              <a:gd name="connsiteX6" fmla="*/ 4756825 w 5958191"/>
              <a:gd name="connsiteY6" fmla="*/ 2052536 h 2733472"/>
              <a:gd name="connsiteX7" fmla="*/ 5958191 w 5958191"/>
              <a:gd name="connsiteY7" fmla="*/ 2733472 h 2733472"/>
              <a:gd name="connsiteX8" fmla="*/ 5958191 w 5958191"/>
              <a:gd name="connsiteY8" fmla="*/ 2733472 h 2733472"/>
              <a:gd name="connsiteX0" fmla="*/ 0 w 7159557"/>
              <a:gd name="connsiteY0" fmla="*/ 2052536 h 2733472"/>
              <a:gd name="connsiteX1" fmla="*/ 1186774 w 7159557"/>
              <a:gd name="connsiteY1" fmla="*/ 1361872 h 2733472"/>
              <a:gd name="connsiteX2" fmla="*/ 2368685 w 7159557"/>
              <a:gd name="connsiteY2" fmla="*/ 2057400 h 2733472"/>
              <a:gd name="connsiteX3" fmla="*/ 2378413 w 7159557"/>
              <a:gd name="connsiteY3" fmla="*/ 690664 h 2733472"/>
              <a:gd name="connsiteX4" fmla="*/ 3570051 w 7159557"/>
              <a:gd name="connsiteY4" fmla="*/ 0 h 2733472"/>
              <a:gd name="connsiteX5" fmla="*/ 4761689 w 7159557"/>
              <a:gd name="connsiteY5" fmla="*/ 680936 h 2733472"/>
              <a:gd name="connsiteX6" fmla="*/ 4756825 w 7159557"/>
              <a:gd name="connsiteY6" fmla="*/ 2052536 h 2733472"/>
              <a:gd name="connsiteX7" fmla="*/ 5958191 w 7159557"/>
              <a:gd name="connsiteY7" fmla="*/ 2733472 h 2733472"/>
              <a:gd name="connsiteX8" fmla="*/ 7159557 w 7159557"/>
              <a:gd name="connsiteY8" fmla="*/ 2067128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62264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7400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2536 h 2733472"/>
              <a:gd name="connsiteX0" fmla="*/ 0 w 7159556"/>
              <a:gd name="connsiteY0" fmla="*/ 2052536 h 2733472"/>
              <a:gd name="connsiteX1" fmla="*/ 1186774 w 7159556"/>
              <a:gd name="connsiteY1" fmla="*/ 1361872 h 2733472"/>
              <a:gd name="connsiteX2" fmla="*/ 2368685 w 7159556"/>
              <a:gd name="connsiteY2" fmla="*/ 2057400 h 2733472"/>
              <a:gd name="connsiteX3" fmla="*/ 2378413 w 7159556"/>
              <a:gd name="connsiteY3" fmla="*/ 690664 h 2733472"/>
              <a:gd name="connsiteX4" fmla="*/ 3570051 w 7159556"/>
              <a:gd name="connsiteY4" fmla="*/ 0 h 2733472"/>
              <a:gd name="connsiteX5" fmla="*/ 4761689 w 7159556"/>
              <a:gd name="connsiteY5" fmla="*/ 680936 h 2733472"/>
              <a:gd name="connsiteX6" fmla="*/ 4756825 w 7159556"/>
              <a:gd name="connsiteY6" fmla="*/ 2052536 h 2733472"/>
              <a:gd name="connsiteX7" fmla="*/ 5958191 w 7159556"/>
              <a:gd name="connsiteY7" fmla="*/ 2733472 h 2733472"/>
              <a:gd name="connsiteX8" fmla="*/ 7159556 w 7159556"/>
              <a:gd name="connsiteY8" fmla="*/ 2052536 h 2733472"/>
              <a:gd name="connsiteX0" fmla="*/ 0 w 7145649"/>
              <a:gd name="connsiteY0" fmla="*/ 2049060 h 2733472"/>
              <a:gd name="connsiteX1" fmla="*/ 1172867 w 7145649"/>
              <a:gd name="connsiteY1" fmla="*/ 1361872 h 2733472"/>
              <a:gd name="connsiteX2" fmla="*/ 2354778 w 7145649"/>
              <a:gd name="connsiteY2" fmla="*/ 2057400 h 2733472"/>
              <a:gd name="connsiteX3" fmla="*/ 2364506 w 7145649"/>
              <a:gd name="connsiteY3" fmla="*/ 690664 h 2733472"/>
              <a:gd name="connsiteX4" fmla="*/ 3556144 w 7145649"/>
              <a:gd name="connsiteY4" fmla="*/ 0 h 2733472"/>
              <a:gd name="connsiteX5" fmla="*/ 4747782 w 7145649"/>
              <a:gd name="connsiteY5" fmla="*/ 680936 h 2733472"/>
              <a:gd name="connsiteX6" fmla="*/ 4742918 w 7145649"/>
              <a:gd name="connsiteY6" fmla="*/ 2052536 h 2733472"/>
              <a:gd name="connsiteX7" fmla="*/ 5944284 w 7145649"/>
              <a:gd name="connsiteY7" fmla="*/ 2733472 h 2733472"/>
              <a:gd name="connsiteX8" fmla="*/ 7145649 w 7145649"/>
              <a:gd name="connsiteY8" fmla="*/ 2052536 h 2733472"/>
              <a:gd name="connsiteX0" fmla="*/ 0 w 7156079"/>
              <a:gd name="connsiteY0" fmla="*/ 2035152 h 2733472"/>
              <a:gd name="connsiteX1" fmla="*/ 1183297 w 7156079"/>
              <a:gd name="connsiteY1" fmla="*/ 1361872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1731 w 7156079"/>
              <a:gd name="connsiteY2" fmla="*/ 2029586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82592 w 7156079"/>
              <a:gd name="connsiteY2" fmla="*/ 2033063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72162 w 7156079"/>
              <a:gd name="connsiteY2" fmla="*/ 202611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6 h 2761286"/>
              <a:gd name="connsiteX1" fmla="*/ 1183297 w 7156079"/>
              <a:gd name="connsiteY1" fmla="*/ 1372302 h 2761286"/>
              <a:gd name="connsiteX2" fmla="*/ 2372162 w 7156079"/>
              <a:gd name="connsiteY2" fmla="*/ 2053924 h 2761286"/>
              <a:gd name="connsiteX3" fmla="*/ 2374936 w 7156079"/>
              <a:gd name="connsiteY3" fmla="*/ 71847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62966 h 2761286"/>
              <a:gd name="connsiteX1" fmla="*/ 1183297 w 7156079"/>
              <a:gd name="connsiteY1" fmla="*/ 1372302 h 2761286"/>
              <a:gd name="connsiteX2" fmla="*/ 2372162 w 7156079"/>
              <a:gd name="connsiteY2" fmla="*/ 2053924 h 2761286"/>
              <a:gd name="connsiteX3" fmla="*/ 2371460 w 7156079"/>
              <a:gd name="connsiteY3" fmla="*/ 70804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35152 h 2733472"/>
              <a:gd name="connsiteX1" fmla="*/ 1183297 w 7156079"/>
              <a:gd name="connsiteY1" fmla="*/ 1344488 h 2733472"/>
              <a:gd name="connsiteX2" fmla="*/ 2372162 w 7156079"/>
              <a:gd name="connsiteY2" fmla="*/ 2026110 h 2733472"/>
              <a:gd name="connsiteX3" fmla="*/ 2371460 w 7156079"/>
              <a:gd name="connsiteY3" fmla="*/ 680234 h 2733472"/>
              <a:gd name="connsiteX4" fmla="*/ 3573527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7 h 2761287"/>
              <a:gd name="connsiteX1" fmla="*/ 1183297 w 7156079"/>
              <a:gd name="connsiteY1" fmla="*/ 1372303 h 2761287"/>
              <a:gd name="connsiteX2" fmla="*/ 2372162 w 7156079"/>
              <a:gd name="connsiteY2" fmla="*/ 2053925 h 2761287"/>
              <a:gd name="connsiteX3" fmla="*/ 2371460 w 7156079"/>
              <a:gd name="connsiteY3" fmla="*/ 708049 h 2761287"/>
              <a:gd name="connsiteX4" fmla="*/ 3563096 w 7156079"/>
              <a:gd name="connsiteY4" fmla="*/ 0 h 2761287"/>
              <a:gd name="connsiteX5" fmla="*/ 4758212 w 7156079"/>
              <a:gd name="connsiteY5" fmla="*/ 708751 h 2761287"/>
              <a:gd name="connsiteX6" fmla="*/ 4753348 w 7156079"/>
              <a:gd name="connsiteY6" fmla="*/ 2080351 h 2761287"/>
              <a:gd name="connsiteX7" fmla="*/ 5954714 w 7156079"/>
              <a:gd name="connsiteY7" fmla="*/ 2761287 h 2761287"/>
              <a:gd name="connsiteX8" fmla="*/ 7156079 w 7156079"/>
              <a:gd name="connsiteY8" fmla="*/ 2080351 h 2761287"/>
              <a:gd name="connsiteX0" fmla="*/ 0 w 7156079"/>
              <a:gd name="connsiteY0" fmla="*/ 2045583 h 2743903"/>
              <a:gd name="connsiteX1" fmla="*/ 1183297 w 7156079"/>
              <a:gd name="connsiteY1" fmla="*/ 1354919 h 2743903"/>
              <a:gd name="connsiteX2" fmla="*/ 2372162 w 7156079"/>
              <a:gd name="connsiteY2" fmla="*/ 2036541 h 2743903"/>
              <a:gd name="connsiteX3" fmla="*/ 2371460 w 7156079"/>
              <a:gd name="connsiteY3" fmla="*/ 690665 h 2743903"/>
              <a:gd name="connsiteX4" fmla="*/ 3563096 w 7156079"/>
              <a:gd name="connsiteY4" fmla="*/ 0 h 2743903"/>
              <a:gd name="connsiteX5" fmla="*/ 4758212 w 7156079"/>
              <a:gd name="connsiteY5" fmla="*/ 691367 h 2743903"/>
              <a:gd name="connsiteX6" fmla="*/ 4753348 w 7156079"/>
              <a:gd name="connsiteY6" fmla="*/ 2062967 h 2743903"/>
              <a:gd name="connsiteX7" fmla="*/ 5954714 w 7156079"/>
              <a:gd name="connsiteY7" fmla="*/ 2743903 h 2743903"/>
              <a:gd name="connsiteX8" fmla="*/ 7156079 w 7156079"/>
              <a:gd name="connsiteY8" fmla="*/ 2062967 h 2743903"/>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8212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42917 w 7156079"/>
              <a:gd name="connsiteY6" fmla="*/ 2062967 h 2750857"/>
              <a:gd name="connsiteX7" fmla="*/ 5954714 w 7156079"/>
              <a:gd name="connsiteY7" fmla="*/ 2750857 h 2750857"/>
              <a:gd name="connsiteX8" fmla="*/ 7156079 w 7156079"/>
              <a:gd name="connsiteY8" fmla="*/ 2069921 h 2750857"/>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62967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60301 w 7156079"/>
              <a:gd name="connsiteY6" fmla="*/ 2052536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52536 h 2736950"/>
              <a:gd name="connsiteX7" fmla="*/ 5954714 w 7156079"/>
              <a:gd name="connsiteY7" fmla="*/ 2736950 h 2736950"/>
              <a:gd name="connsiteX8" fmla="*/ 7156079 w 7156079"/>
              <a:gd name="connsiteY8" fmla="*/ 2069921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6014 h 2736950"/>
              <a:gd name="connsiteX0" fmla="*/ 0 w 7124788"/>
              <a:gd name="connsiteY0" fmla="*/ 2052537 h 2736950"/>
              <a:gd name="connsiteX1" fmla="*/ 1183297 w 7124788"/>
              <a:gd name="connsiteY1" fmla="*/ 1361873 h 2736950"/>
              <a:gd name="connsiteX2" fmla="*/ 2372162 w 7124788"/>
              <a:gd name="connsiteY2" fmla="*/ 2043495 h 2736950"/>
              <a:gd name="connsiteX3" fmla="*/ 2371460 w 7124788"/>
              <a:gd name="connsiteY3" fmla="*/ 697619 h 2736950"/>
              <a:gd name="connsiteX4" fmla="*/ 3559620 w 7124788"/>
              <a:gd name="connsiteY4" fmla="*/ 0 h 2736950"/>
              <a:gd name="connsiteX5" fmla="*/ 4751259 w 7124788"/>
              <a:gd name="connsiteY5" fmla="*/ 698321 h 2736950"/>
              <a:gd name="connsiteX6" fmla="*/ 4742917 w 7124788"/>
              <a:gd name="connsiteY6" fmla="*/ 2052536 h 2736950"/>
              <a:gd name="connsiteX7" fmla="*/ 5954714 w 7124788"/>
              <a:gd name="connsiteY7" fmla="*/ 2736950 h 2736950"/>
              <a:gd name="connsiteX8" fmla="*/ 7124788 w 7124788"/>
              <a:gd name="connsiteY8" fmla="*/ 2045583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52537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67128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59537"/>
              <a:gd name="connsiteY0" fmla="*/ 2062264 h 2736950"/>
              <a:gd name="connsiteX1" fmla="*/ 1207616 w 7159537"/>
              <a:gd name="connsiteY1" fmla="*/ 1361873 h 2736950"/>
              <a:gd name="connsiteX2" fmla="*/ 2400389 w 7159537"/>
              <a:gd name="connsiteY2" fmla="*/ 2055218 h 2736950"/>
              <a:gd name="connsiteX3" fmla="*/ 2395779 w 7159537"/>
              <a:gd name="connsiteY3" fmla="*/ 697619 h 2736950"/>
              <a:gd name="connsiteX4" fmla="*/ 3583939 w 7159537"/>
              <a:gd name="connsiteY4" fmla="*/ 0 h 2736950"/>
              <a:gd name="connsiteX5" fmla="*/ 4775578 w 7159537"/>
              <a:gd name="connsiteY5" fmla="*/ 698321 h 2736950"/>
              <a:gd name="connsiteX6" fmla="*/ 4767236 w 7159537"/>
              <a:gd name="connsiteY6" fmla="*/ 2052536 h 2736950"/>
              <a:gd name="connsiteX7" fmla="*/ 5979033 w 7159537"/>
              <a:gd name="connsiteY7" fmla="*/ 2736950 h 2736950"/>
              <a:gd name="connsiteX8" fmla="*/ 7159537 w 7159537"/>
              <a:gd name="connsiteY8" fmla="*/ 2052536 h 2736950"/>
              <a:gd name="connsiteX0" fmla="*/ 0 w 7149809"/>
              <a:gd name="connsiteY0" fmla="*/ 2071991 h 2736950"/>
              <a:gd name="connsiteX1" fmla="*/ 1197888 w 7149809"/>
              <a:gd name="connsiteY1" fmla="*/ 1361873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22208 w 7149809"/>
              <a:gd name="connsiteY1" fmla="*/ 1357009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582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47456 h 2736950"/>
              <a:gd name="connsiteX7" fmla="*/ 5969305 w 7149809"/>
              <a:gd name="connsiteY7" fmla="*/ 2736950 h 2736950"/>
              <a:gd name="connsiteX8" fmla="*/ 7149809 w 7149809"/>
              <a:gd name="connsiteY8" fmla="*/ 2052536 h 2736950"/>
              <a:gd name="connsiteX0" fmla="*/ 0 w 7152768"/>
              <a:gd name="connsiteY0" fmla="*/ 2063113 h 2736950"/>
              <a:gd name="connsiteX1" fmla="*/ 1197659 w 7152768"/>
              <a:gd name="connsiteY1" fmla="*/ 1371385 h 2736950"/>
              <a:gd name="connsiteX2" fmla="*/ 2393620 w 7152768"/>
              <a:gd name="connsiteY2" fmla="*/ 2055218 h 2736950"/>
              <a:gd name="connsiteX3" fmla="*/ 2389010 w 7152768"/>
              <a:gd name="connsiteY3" fmla="*/ 697619 h 2736950"/>
              <a:gd name="connsiteX4" fmla="*/ 3577170 w 7152768"/>
              <a:gd name="connsiteY4" fmla="*/ 0 h 2736950"/>
              <a:gd name="connsiteX5" fmla="*/ 4773889 w 7152768"/>
              <a:gd name="connsiteY5" fmla="*/ 698321 h 2736950"/>
              <a:gd name="connsiteX6" fmla="*/ 4760467 w 7152768"/>
              <a:gd name="connsiteY6" fmla="*/ 2047456 h 2736950"/>
              <a:gd name="connsiteX7" fmla="*/ 5972264 w 7152768"/>
              <a:gd name="connsiteY7" fmla="*/ 2736950 h 2736950"/>
              <a:gd name="connsiteX8" fmla="*/ 7152768 w 7152768"/>
              <a:gd name="connsiteY8" fmla="*/ 2052536 h 273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2768" h="2736950">
                <a:moveTo>
                  <a:pt x="0" y="2063113"/>
                </a:moveTo>
                <a:cubicBezTo>
                  <a:pt x="405781" y="1831271"/>
                  <a:pt x="752967" y="1616359"/>
                  <a:pt x="1197659" y="1371385"/>
                </a:cubicBezTo>
                <a:lnTo>
                  <a:pt x="2393620" y="2055218"/>
                </a:lnTo>
                <a:cubicBezTo>
                  <a:pt x="2396863" y="1599639"/>
                  <a:pt x="2385767" y="1153198"/>
                  <a:pt x="2389010" y="697619"/>
                </a:cubicBezTo>
                <a:lnTo>
                  <a:pt x="3577170" y="0"/>
                </a:lnTo>
                <a:lnTo>
                  <a:pt x="4773889" y="698321"/>
                </a:lnTo>
                <a:cubicBezTo>
                  <a:pt x="4772268" y="1155521"/>
                  <a:pt x="4762088" y="1590256"/>
                  <a:pt x="4760467" y="2047456"/>
                </a:cubicBezTo>
                <a:lnTo>
                  <a:pt x="5972264" y="2736950"/>
                </a:lnTo>
                <a:lnTo>
                  <a:pt x="7152768" y="2052536"/>
                </a:lnTo>
              </a:path>
            </a:pathLst>
          </a:custGeom>
          <a:noFill/>
          <a:ln w="38100" cap="flat" cmpd="sng" algn="ctr">
            <a:solidFill>
              <a:schemeClr val="accent1">
                <a:lumMod val="75000"/>
              </a:scheme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72" name="Freeform: Shape 31">
            <a:extLst>
              <a:ext uri="{FF2B5EF4-FFF2-40B4-BE49-F238E27FC236}">
                <a16:creationId xmlns:a16="http://schemas.microsoft.com/office/drawing/2014/main" id="{274DD645-8640-45D5-9B60-F31EC01D3CC0}"/>
              </a:ext>
            </a:extLst>
          </p:cNvPr>
          <p:cNvSpPr/>
          <p:nvPr userDrawn="1"/>
        </p:nvSpPr>
        <p:spPr>
          <a:xfrm>
            <a:off x="8440979" y="1677475"/>
            <a:ext cx="2373549" cy="2062264"/>
          </a:xfrm>
          <a:custGeom>
            <a:avLst/>
            <a:gdLst>
              <a:gd name="connsiteX0" fmla="*/ 2373549 w 2373549"/>
              <a:gd name="connsiteY0" fmla="*/ 680936 h 2062264"/>
              <a:gd name="connsiteX1" fmla="*/ 1186774 w 2373549"/>
              <a:gd name="connsiteY1" fmla="*/ 0 h 2062264"/>
              <a:gd name="connsiteX2" fmla="*/ 0 w 2373549"/>
              <a:gd name="connsiteY2" fmla="*/ 690664 h 2062264"/>
              <a:gd name="connsiteX3" fmla="*/ 0 w 2373549"/>
              <a:gd name="connsiteY3" fmla="*/ 2062264 h 2062264"/>
            </a:gdLst>
            <a:ahLst/>
            <a:cxnLst>
              <a:cxn ang="0">
                <a:pos x="connsiteX0" y="connsiteY0"/>
              </a:cxn>
              <a:cxn ang="0">
                <a:pos x="connsiteX1" y="connsiteY1"/>
              </a:cxn>
              <a:cxn ang="0">
                <a:pos x="connsiteX2" y="connsiteY2"/>
              </a:cxn>
              <a:cxn ang="0">
                <a:pos x="connsiteX3" y="connsiteY3"/>
              </a:cxn>
            </a:cxnLst>
            <a:rect l="l" t="t" r="r" b="b"/>
            <a:pathLst>
              <a:path w="2373549" h="2062264">
                <a:moveTo>
                  <a:pt x="2373549" y="680936"/>
                </a:moveTo>
                <a:lnTo>
                  <a:pt x="1186774" y="0"/>
                </a:lnTo>
                <a:lnTo>
                  <a:pt x="0" y="690664"/>
                </a:lnTo>
                <a:lnTo>
                  <a:pt x="0" y="2062264"/>
                </a:lnTo>
              </a:path>
            </a:pathLst>
          </a:custGeom>
          <a:noFill/>
          <a:ln w="38100" cap="flat" cmpd="sng" algn="ctr">
            <a:solidFill>
              <a:srgbClr val="44678D"/>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73" name="Freeform: Shape 34">
            <a:extLst>
              <a:ext uri="{FF2B5EF4-FFF2-40B4-BE49-F238E27FC236}">
                <a16:creationId xmlns:a16="http://schemas.microsoft.com/office/drawing/2014/main" id="{71C09F09-7119-47FD-8E60-E4A92C9A3119}"/>
              </a:ext>
            </a:extLst>
          </p:cNvPr>
          <p:cNvSpPr/>
          <p:nvPr userDrawn="1"/>
        </p:nvSpPr>
        <p:spPr>
          <a:xfrm flipH="1">
            <a:off x="10715501" y="2243467"/>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74" name="Freeform: Shape 45">
            <a:extLst>
              <a:ext uri="{FF2B5EF4-FFF2-40B4-BE49-F238E27FC236}">
                <a16:creationId xmlns:a16="http://schemas.microsoft.com/office/drawing/2014/main" id="{E99BCE04-19B9-4541-925F-AC59CF760E7F}"/>
              </a:ext>
            </a:extLst>
          </p:cNvPr>
          <p:cNvSpPr/>
          <p:nvPr userDrawn="1"/>
        </p:nvSpPr>
        <p:spPr>
          <a:xfrm flipH="1">
            <a:off x="9534557" y="1571099"/>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75" name="Freeform: Shape 46">
            <a:extLst>
              <a:ext uri="{FF2B5EF4-FFF2-40B4-BE49-F238E27FC236}">
                <a16:creationId xmlns:a16="http://schemas.microsoft.com/office/drawing/2014/main" id="{F2B610BB-26F6-44A5-B7DB-CEEDCAE916ED}"/>
              </a:ext>
            </a:extLst>
          </p:cNvPr>
          <p:cNvSpPr/>
          <p:nvPr userDrawn="1"/>
        </p:nvSpPr>
        <p:spPr>
          <a:xfrm flipH="1">
            <a:off x="8328171" y="2258376"/>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76" name="Freeform: Shape 47">
            <a:extLst>
              <a:ext uri="{FF2B5EF4-FFF2-40B4-BE49-F238E27FC236}">
                <a16:creationId xmlns:a16="http://schemas.microsoft.com/office/drawing/2014/main" id="{C979636C-DE09-47B7-8972-BAE28DFA91DF}"/>
              </a:ext>
            </a:extLst>
          </p:cNvPr>
          <p:cNvSpPr/>
          <p:nvPr userDrawn="1"/>
        </p:nvSpPr>
        <p:spPr>
          <a:xfrm flipH="1">
            <a:off x="8333460" y="3610854"/>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Posterama Text SemiBold"/>
              <a:ea typeface="+mn-ea"/>
              <a:cs typeface="+mn-cs"/>
            </a:endParaRPr>
          </a:p>
        </p:txBody>
      </p:sp>
      <p:sp>
        <p:nvSpPr>
          <p:cNvPr id="77" name="Freeform: Shape 48">
            <a:extLst>
              <a:ext uri="{FF2B5EF4-FFF2-40B4-BE49-F238E27FC236}">
                <a16:creationId xmlns:a16="http://schemas.microsoft.com/office/drawing/2014/main" id="{01B12467-C508-4D89-94B3-6D23C6199703}"/>
              </a:ext>
            </a:extLst>
          </p:cNvPr>
          <p:cNvSpPr/>
          <p:nvPr userDrawn="1"/>
        </p:nvSpPr>
        <p:spPr>
          <a:xfrm flipH="1">
            <a:off x="7146016" y="429086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Posterama Text SemiBold"/>
              <a:ea typeface="+mn-ea"/>
              <a:cs typeface="+mn-cs"/>
            </a:endParaRPr>
          </a:p>
        </p:txBody>
      </p:sp>
      <p:sp>
        <p:nvSpPr>
          <p:cNvPr id="78" name="Freeform: Shape 49">
            <a:extLst>
              <a:ext uri="{FF2B5EF4-FFF2-40B4-BE49-F238E27FC236}">
                <a16:creationId xmlns:a16="http://schemas.microsoft.com/office/drawing/2014/main" id="{9EA72422-90A8-454F-8133-112CD2B85BEA}"/>
              </a:ext>
            </a:extLst>
          </p:cNvPr>
          <p:cNvSpPr/>
          <p:nvPr userDrawn="1"/>
        </p:nvSpPr>
        <p:spPr>
          <a:xfrm flipH="1">
            <a:off x="5937847" y="361339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Posterama Text SemiBold"/>
              <a:ea typeface="+mn-ea"/>
              <a:cs typeface="+mn-cs"/>
            </a:endParaRPr>
          </a:p>
        </p:txBody>
      </p:sp>
      <p:sp>
        <p:nvSpPr>
          <p:cNvPr id="79" name="Freeform: Shape 50">
            <a:extLst>
              <a:ext uri="{FF2B5EF4-FFF2-40B4-BE49-F238E27FC236}">
                <a16:creationId xmlns:a16="http://schemas.microsoft.com/office/drawing/2014/main" id="{3C67727D-D0D9-4CA6-99EE-0B89D465A706}"/>
              </a:ext>
            </a:extLst>
          </p:cNvPr>
          <p:cNvSpPr/>
          <p:nvPr userDrawn="1"/>
        </p:nvSpPr>
        <p:spPr>
          <a:xfrm flipH="1">
            <a:off x="5951993" y="225130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80" name="Freeform: Shape 51">
            <a:extLst>
              <a:ext uri="{FF2B5EF4-FFF2-40B4-BE49-F238E27FC236}">
                <a16:creationId xmlns:a16="http://schemas.microsoft.com/office/drawing/2014/main" id="{C88A67D0-B01F-4CC8-B248-2CF85911F456}"/>
              </a:ext>
            </a:extLst>
          </p:cNvPr>
          <p:cNvSpPr/>
          <p:nvPr userDrawn="1"/>
        </p:nvSpPr>
        <p:spPr>
          <a:xfrm flipH="1">
            <a:off x="4778156" y="1565771"/>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81" name="Freeform: Shape 52">
            <a:extLst>
              <a:ext uri="{FF2B5EF4-FFF2-40B4-BE49-F238E27FC236}">
                <a16:creationId xmlns:a16="http://schemas.microsoft.com/office/drawing/2014/main" id="{DBF6CA39-E979-4287-833E-20A9B455F7D6}"/>
              </a:ext>
            </a:extLst>
          </p:cNvPr>
          <p:cNvSpPr/>
          <p:nvPr userDrawn="1"/>
        </p:nvSpPr>
        <p:spPr>
          <a:xfrm flipH="1">
            <a:off x="3565843" y="2247823"/>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82" name="Freeform: Shape 53">
            <a:extLst>
              <a:ext uri="{FF2B5EF4-FFF2-40B4-BE49-F238E27FC236}">
                <a16:creationId xmlns:a16="http://schemas.microsoft.com/office/drawing/2014/main" id="{9EAA4E60-7510-4920-A426-5630491CFAC2}"/>
              </a:ext>
            </a:extLst>
          </p:cNvPr>
          <p:cNvSpPr/>
          <p:nvPr userDrawn="1"/>
        </p:nvSpPr>
        <p:spPr>
          <a:xfrm flipH="1">
            <a:off x="3565952" y="361339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Posterama Text SemiBold"/>
              <a:ea typeface="+mn-ea"/>
              <a:cs typeface="+mn-cs"/>
            </a:endParaRPr>
          </a:p>
        </p:txBody>
      </p:sp>
      <p:sp>
        <p:nvSpPr>
          <p:cNvPr id="83" name="Freeform: Shape 54">
            <a:extLst>
              <a:ext uri="{FF2B5EF4-FFF2-40B4-BE49-F238E27FC236}">
                <a16:creationId xmlns:a16="http://schemas.microsoft.com/office/drawing/2014/main" id="{322F7ECD-1942-42EE-B5E0-FC1E0206BFFD}"/>
              </a:ext>
            </a:extLst>
          </p:cNvPr>
          <p:cNvSpPr/>
          <p:nvPr userDrawn="1"/>
        </p:nvSpPr>
        <p:spPr>
          <a:xfrm flipH="1">
            <a:off x="2386318" y="2962784"/>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84" name="Freeform: Shape 55">
            <a:extLst>
              <a:ext uri="{FF2B5EF4-FFF2-40B4-BE49-F238E27FC236}">
                <a16:creationId xmlns:a16="http://schemas.microsoft.com/office/drawing/2014/main" id="{2465D6BD-72DA-4C13-97C2-7CF8D7F2F0C4}"/>
              </a:ext>
            </a:extLst>
          </p:cNvPr>
          <p:cNvSpPr/>
          <p:nvPr userDrawn="1"/>
        </p:nvSpPr>
        <p:spPr>
          <a:xfrm flipH="1">
            <a:off x="1190302" y="361221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85" name="Content placeholder 47" descr="Click icon to add picture">
            <a:extLst>
              <a:ext uri="{FF2B5EF4-FFF2-40B4-BE49-F238E27FC236}">
                <a16:creationId xmlns:a16="http://schemas.microsoft.com/office/drawing/2014/main" id="{E7C6BEEA-1766-44A1-A28D-2E817DBF2267}"/>
              </a:ext>
            </a:extLst>
          </p:cNvPr>
          <p:cNvSpPr>
            <a:spLocks noGrp="1"/>
          </p:cNvSpPr>
          <p:nvPr>
            <p:ph type="body" sz="quarter" idx="27" hasCustomPrompt="1"/>
          </p:nvPr>
        </p:nvSpPr>
        <p:spPr>
          <a:xfrm>
            <a:off x="1507136" y="3865003"/>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86" name="Content placeholder 47">
            <a:extLst>
              <a:ext uri="{FF2B5EF4-FFF2-40B4-BE49-F238E27FC236}">
                <a16:creationId xmlns:a16="http://schemas.microsoft.com/office/drawing/2014/main" id="{597D4D7A-8D7E-492C-8795-D491CF53B5FA}"/>
              </a:ext>
            </a:extLst>
          </p:cNvPr>
          <p:cNvSpPr>
            <a:spLocks noGrp="1"/>
          </p:cNvSpPr>
          <p:nvPr>
            <p:ph type="body" sz="quarter" idx="28" hasCustomPrompt="1"/>
          </p:nvPr>
        </p:nvSpPr>
        <p:spPr>
          <a:xfrm>
            <a:off x="1507136" y="4447079"/>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87" name="Content placeholder 47" descr="Click icon to add picture">
            <a:extLst>
              <a:ext uri="{FF2B5EF4-FFF2-40B4-BE49-F238E27FC236}">
                <a16:creationId xmlns:a16="http://schemas.microsoft.com/office/drawing/2014/main" id="{A7396594-2DE7-4DB9-B6B4-92F63F06EFCF}"/>
              </a:ext>
            </a:extLst>
          </p:cNvPr>
          <p:cNvSpPr>
            <a:spLocks noGrp="1"/>
          </p:cNvSpPr>
          <p:nvPr>
            <p:ph type="body" sz="quarter" idx="38" hasCustomPrompt="1"/>
          </p:nvPr>
        </p:nvSpPr>
        <p:spPr>
          <a:xfrm>
            <a:off x="3889942" y="2355643"/>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88" name="Content placeholder 47">
            <a:extLst>
              <a:ext uri="{FF2B5EF4-FFF2-40B4-BE49-F238E27FC236}">
                <a16:creationId xmlns:a16="http://schemas.microsoft.com/office/drawing/2014/main" id="{CC680CF7-ED60-4FFF-B04E-B24ECDDD3512}"/>
              </a:ext>
            </a:extLst>
          </p:cNvPr>
          <p:cNvSpPr>
            <a:spLocks noGrp="1"/>
          </p:cNvSpPr>
          <p:nvPr>
            <p:ph type="body" sz="quarter" idx="39" hasCustomPrompt="1"/>
          </p:nvPr>
        </p:nvSpPr>
        <p:spPr>
          <a:xfrm>
            <a:off x="3889942" y="2937719"/>
            <a:ext cx="1877575" cy="506399"/>
          </a:xfrm>
          <a:prstGeom prst="rect">
            <a:avLst/>
          </a:prstGeom>
        </p:spPr>
        <p:txBody>
          <a:bodyPr>
            <a:noAutofit/>
          </a:bodyPr>
          <a:lstStyle>
            <a:lvl1pPr marL="0" indent="0" algn="ctr">
              <a:lnSpc>
                <a:spcPct val="90000"/>
              </a:lnSpc>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89" name="Content placeholder 47" descr="Click icon to add picture">
            <a:extLst>
              <a:ext uri="{FF2B5EF4-FFF2-40B4-BE49-F238E27FC236}">
                <a16:creationId xmlns:a16="http://schemas.microsoft.com/office/drawing/2014/main" id="{042E6E66-3835-45DF-80D9-C4AFDF3401FF}"/>
              </a:ext>
            </a:extLst>
          </p:cNvPr>
          <p:cNvSpPr>
            <a:spLocks noGrp="1"/>
          </p:cNvSpPr>
          <p:nvPr>
            <p:ph type="body" sz="quarter" idx="40" hasCustomPrompt="1"/>
          </p:nvPr>
        </p:nvSpPr>
        <p:spPr>
          <a:xfrm>
            <a:off x="5107230" y="4469081"/>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90" name="Content placeholder 47">
            <a:extLst>
              <a:ext uri="{FF2B5EF4-FFF2-40B4-BE49-F238E27FC236}">
                <a16:creationId xmlns:a16="http://schemas.microsoft.com/office/drawing/2014/main" id="{A6E85C70-1784-4A0C-8897-EDE98D39BC01}"/>
              </a:ext>
            </a:extLst>
          </p:cNvPr>
          <p:cNvSpPr>
            <a:spLocks noGrp="1"/>
          </p:cNvSpPr>
          <p:nvPr>
            <p:ph type="body" sz="quarter" idx="41" hasCustomPrompt="1"/>
          </p:nvPr>
        </p:nvSpPr>
        <p:spPr>
          <a:xfrm>
            <a:off x="5107230" y="5051157"/>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91" name="Content placeholder 47" descr="Click icon to add picture">
            <a:extLst>
              <a:ext uri="{FF2B5EF4-FFF2-40B4-BE49-F238E27FC236}">
                <a16:creationId xmlns:a16="http://schemas.microsoft.com/office/drawing/2014/main" id="{4CD55BC2-05D0-49CB-B0A5-C96ACB411B57}"/>
              </a:ext>
            </a:extLst>
          </p:cNvPr>
          <p:cNvSpPr>
            <a:spLocks noGrp="1"/>
          </p:cNvSpPr>
          <p:nvPr>
            <p:ph type="body" sz="quarter" idx="42" hasCustomPrompt="1"/>
          </p:nvPr>
        </p:nvSpPr>
        <p:spPr>
          <a:xfrm>
            <a:off x="7501941" y="4469081"/>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92" name="Content placeholder 47">
            <a:extLst>
              <a:ext uri="{FF2B5EF4-FFF2-40B4-BE49-F238E27FC236}">
                <a16:creationId xmlns:a16="http://schemas.microsoft.com/office/drawing/2014/main" id="{49DB7120-2F2C-4F89-AA8C-ABC4F3FF25F3}"/>
              </a:ext>
            </a:extLst>
          </p:cNvPr>
          <p:cNvSpPr>
            <a:spLocks noGrp="1"/>
          </p:cNvSpPr>
          <p:nvPr>
            <p:ph type="body" sz="quarter" idx="43" hasCustomPrompt="1"/>
          </p:nvPr>
        </p:nvSpPr>
        <p:spPr>
          <a:xfrm>
            <a:off x="7501941" y="5051157"/>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93" name="Content placeholder 47" descr="Click icon to add picture">
            <a:extLst>
              <a:ext uri="{FF2B5EF4-FFF2-40B4-BE49-F238E27FC236}">
                <a16:creationId xmlns:a16="http://schemas.microsoft.com/office/drawing/2014/main" id="{AEB1F7BA-7D83-4C23-A72B-82DF9377E9C3}"/>
              </a:ext>
            </a:extLst>
          </p:cNvPr>
          <p:cNvSpPr>
            <a:spLocks noGrp="1"/>
          </p:cNvSpPr>
          <p:nvPr>
            <p:ph type="body" sz="quarter" idx="44" hasCustomPrompt="1"/>
          </p:nvPr>
        </p:nvSpPr>
        <p:spPr>
          <a:xfrm>
            <a:off x="8734718" y="2355643"/>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94" name="Content placeholder 47">
            <a:extLst>
              <a:ext uri="{FF2B5EF4-FFF2-40B4-BE49-F238E27FC236}">
                <a16:creationId xmlns:a16="http://schemas.microsoft.com/office/drawing/2014/main" id="{7C32F3EB-1AC3-40E9-B66D-ADB19CC74F0F}"/>
              </a:ext>
            </a:extLst>
          </p:cNvPr>
          <p:cNvSpPr>
            <a:spLocks noGrp="1"/>
          </p:cNvSpPr>
          <p:nvPr>
            <p:ph type="body" sz="quarter" idx="45" hasCustomPrompt="1"/>
          </p:nvPr>
        </p:nvSpPr>
        <p:spPr>
          <a:xfrm>
            <a:off x="8734718" y="2937719"/>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2" name="Title 1">
            <a:extLst>
              <a:ext uri="{FF2B5EF4-FFF2-40B4-BE49-F238E27FC236}">
                <a16:creationId xmlns:a16="http://schemas.microsoft.com/office/drawing/2014/main" id="{667E7569-B8BF-39D0-D742-EF98B83E4E1D}"/>
              </a:ext>
            </a:extLst>
          </p:cNvPr>
          <p:cNvSpPr>
            <a:spLocks noGrp="1"/>
          </p:cNvSpPr>
          <p:nvPr>
            <p:ph type="title"/>
          </p:nvPr>
        </p:nvSpPr>
        <p:spPr>
          <a:xfrm>
            <a:off x="578914" y="726705"/>
            <a:ext cx="10515600" cy="1205058"/>
          </a:xfrm>
        </p:spPr>
        <p:txBody>
          <a:bodyPr anchor="t">
            <a:noAutofit/>
          </a:bodyPr>
          <a:lstStyle>
            <a:lvl1pPr algn="l">
              <a:defRPr/>
            </a:lvl1pPr>
          </a:lstStyle>
          <a:p>
            <a:r>
              <a:rPr lang="en-US"/>
              <a:t>Click to edit Master title style</a:t>
            </a:r>
          </a:p>
        </p:txBody>
      </p:sp>
      <p:sp>
        <p:nvSpPr>
          <p:cNvPr id="3" name="Footer Placeholder 2">
            <a:extLst>
              <a:ext uri="{FF2B5EF4-FFF2-40B4-BE49-F238E27FC236}">
                <a16:creationId xmlns:a16="http://schemas.microsoft.com/office/drawing/2014/main" id="{9FC159C7-D006-5B5F-1FEA-689C432B8C8C}"/>
              </a:ext>
            </a:extLst>
          </p:cNvPr>
          <p:cNvSpPr>
            <a:spLocks noGrp="1"/>
          </p:cNvSpPr>
          <p:nvPr>
            <p:ph type="ftr" sz="quarter" idx="46"/>
          </p:nvPr>
        </p:nvSpPr>
        <p:spPr/>
        <p:txBody>
          <a:bodyPr>
            <a:noAutofit/>
          </a:bodyPr>
          <a:lstStyle/>
          <a:p>
            <a:r>
              <a:rPr lang="en-US" noProof="0"/>
              <a:t>Presentation Title</a:t>
            </a:r>
          </a:p>
        </p:txBody>
      </p:sp>
    </p:spTree>
    <p:extLst>
      <p:ext uri="{BB962C8B-B14F-4D97-AF65-F5344CB8AC3E}">
        <p14:creationId xmlns:p14="http://schemas.microsoft.com/office/powerpoint/2010/main" val="913074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Shape 19">
            <a:extLst>
              <a:ext uri="{FF2B5EF4-FFF2-40B4-BE49-F238E27FC236}">
                <a16:creationId xmlns:a16="http://schemas.microsoft.com/office/drawing/2014/main" id="{F38B75F8-75D4-4B41-B7C7-433032DD0A6F}"/>
              </a:ext>
            </a:extLst>
          </p:cNvPr>
          <p:cNvSpPr/>
          <p:nvPr userDrawn="1"/>
        </p:nvSpPr>
        <p:spPr>
          <a:xfrm flipH="1">
            <a:off x="769290" y="491100"/>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8" name="Freeform: Shape 24">
            <a:extLst>
              <a:ext uri="{FF2B5EF4-FFF2-40B4-BE49-F238E27FC236}">
                <a16:creationId xmlns:a16="http://schemas.microsoft.com/office/drawing/2014/main" id="{671D1224-EDDC-4900-92DC-13608D44C524}"/>
              </a:ext>
            </a:extLst>
          </p:cNvPr>
          <p:cNvSpPr/>
          <p:nvPr userDrawn="1"/>
        </p:nvSpPr>
        <p:spPr>
          <a:xfrm flipH="1">
            <a:off x="783145" y="4057904"/>
            <a:ext cx="1886359"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15" name="Freeform 14">
            <a:extLst>
              <a:ext uri="{FF2B5EF4-FFF2-40B4-BE49-F238E27FC236}">
                <a16:creationId xmlns:a16="http://schemas.microsoft.com/office/drawing/2014/main" id="{635A9E44-4E60-1AD1-0B85-72422683B48A}"/>
              </a:ext>
            </a:extLst>
          </p:cNvPr>
          <p:cNvSpPr/>
          <p:nvPr userDrawn="1"/>
        </p:nvSpPr>
        <p:spPr>
          <a:xfrm flipH="1">
            <a:off x="0" y="3709992"/>
            <a:ext cx="1157948" cy="1502830"/>
          </a:xfrm>
          <a:custGeom>
            <a:avLst/>
            <a:gdLst>
              <a:gd name="connsiteX0" fmla="*/ 638572 w 1157948"/>
              <a:gd name="connsiteY0" fmla="*/ 0 h 1502830"/>
              <a:gd name="connsiteX1" fmla="*/ 0 w 1157948"/>
              <a:gd name="connsiteY1" fmla="*/ 378385 h 1502830"/>
              <a:gd name="connsiteX2" fmla="*/ 0 w 1157948"/>
              <a:gd name="connsiteY2" fmla="*/ 1129800 h 1502830"/>
              <a:gd name="connsiteX3" fmla="*/ 640317 w 1157948"/>
              <a:gd name="connsiteY3" fmla="*/ 1502830 h 1502830"/>
              <a:gd name="connsiteX4" fmla="*/ 1157948 w 1157948"/>
              <a:gd name="connsiteY4" fmla="*/ 1200968 h 1502830"/>
              <a:gd name="connsiteX5" fmla="*/ 1157948 w 1157948"/>
              <a:gd name="connsiteY5" fmla="*/ 304639 h 150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948" h="1502830">
                <a:moveTo>
                  <a:pt x="638572" y="0"/>
                </a:moveTo>
                <a:lnTo>
                  <a:pt x="0" y="378385"/>
                </a:lnTo>
                <a:lnTo>
                  <a:pt x="0" y="1129800"/>
                </a:lnTo>
                <a:lnTo>
                  <a:pt x="640317" y="1502830"/>
                </a:lnTo>
                <a:lnTo>
                  <a:pt x="1157948" y="1200968"/>
                </a:lnTo>
                <a:lnTo>
                  <a:pt x="1157948" y="304639"/>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1" name="Subtitle 47" descr="Click icon to add picture">
            <a:extLst>
              <a:ext uri="{FF2B5EF4-FFF2-40B4-BE49-F238E27FC236}">
                <a16:creationId xmlns:a16="http://schemas.microsoft.com/office/drawing/2014/main" id="{0C7786BA-5E56-47AA-AE47-4EC07A0D4FA1}"/>
              </a:ext>
            </a:extLst>
          </p:cNvPr>
          <p:cNvSpPr>
            <a:spLocks noGrp="1"/>
          </p:cNvSpPr>
          <p:nvPr>
            <p:ph type="body" sz="quarter" idx="27" hasCustomPrompt="1"/>
          </p:nvPr>
        </p:nvSpPr>
        <p:spPr>
          <a:xfrm>
            <a:off x="3831613" y="2808082"/>
            <a:ext cx="3581241" cy="587964"/>
          </a:xfrm>
          <a:prstGeom prst="rect">
            <a:avLst/>
          </a:prstGeom>
        </p:spPr>
        <p:txBody>
          <a:bodyPr anchor="b">
            <a:noAutofit/>
          </a:bodyPr>
          <a:lstStyle>
            <a:lvl1pPr marL="0" indent="0" algn="l">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noProof="0"/>
              <a:t>Digital Solutions</a:t>
            </a:r>
          </a:p>
        </p:txBody>
      </p:sp>
      <p:sp>
        <p:nvSpPr>
          <p:cNvPr id="23" name="Content placeholder 47">
            <a:extLst>
              <a:ext uri="{FF2B5EF4-FFF2-40B4-BE49-F238E27FC236}">
                <a16:creationId xmlns:a16="http://schemas.microsoft.com/office/drawing/2014/main" id="{880214CF-87DD-476A-9B2E-A58DB313A61A}"/>
              </a:ext>
            </a:extLst>
          </p:cNvPr>
          <p:cNvSpPr>
            <a:spLocks noGrp="1"/>
          </p:cNvSpPr>
          <p:nvPr>
            <p:ph type="body" sz="quarter" idx="28" hasCustomPrompt="1"/>
          </p:nvPr>
        </p:nvSpPr>
        <p:spPr>
          <a:xfrm>
            <a:off x="3831613" y="3429000"/>
            <a:ext cx="3581241" cy="3154045"/>
          </a:xfrm>
          <a:prstGeom prst="rect">
            <a:avLst/>
          </a:prstGeom>
        </p:spPr>
        <p:txBody>
          <a:bodyPr>
            <a:noAutofit/>
          </a:bodyPr>
          <a:lstStyle>
            <a:lvl1pPr marL="0" indent="0" algn="l">
              <a:lnSpc>
                <a:spcPct val="100000"/>
              </a:lnSpc>
              <a:spcBef>
                <a:spcPts val="0"/>
              </a:spcBef>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noProof="0"/>
              <a:t>Click to edit Master text styles </a:t>
            </a:r>
          </a:p>
        </p:txBody>
      </p:sp>
      <p:sp>
        <p:nvSpPr>
          <p:cNvPr id="37" name="Picture placeholder">
            <a:extLst>
              <a:ext uri="{FF2B5EF4-FFF2-40B4-BE49-F238E27FC236}">
                <a16:creationId xmlns:a16="http://schemas.microsoft.com/office/drawing/2014/main" id="{264CF63C-079E-41AA-AA9A-762A765E699F}"/>
              </a:ext>
            </a:extLst>
          </p:cNvPr>
          <p:cNvSpPr>
            <a:spLocks noGrp="1"/>
          </p:cNvSpPr>
          <p:nvPr>
            <p:ph type="pic" sz="quarter" idx="51"/>
          </p:nvPr>
        </p:nvSpPr>
        <p:spPr>
          <a:xfrm>
            <a:off x="1788170" y="2296125"/>
            <a:ext cx="1886360" cy="214466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noProof="0"/>
              <a:t>Click icon to add picture</a:t>
            </a:r>
          </a:p>
        </p:txBody>
      </p:sp>
      <p:sp>
        <p:nvSpPr>
          <p:cNvPr id="17" name="Title 1">
            <a:extLst>
              <a:ext uri="{FF2B5EF4-FFF2-40B4-BE49-F238E27FC236}">
                <a16:creationId xmlns:a16="http://schemas.microsoft.com/office/drawing/2014/main" id="{D041C638-CBB8-1159-9AF8-B5D14CC7BE0F}"/>
              </a:ext>
            </a:extLst>
          </p:cNvPr>
          <p:cNvSpPr>
            <a:spLocks noGrp="1"/>
          </p:cNvSpPr>
          <p:nvPr>
            <p:ph type="title"/>
          </p:nvPr>
        </p:nvSpPr>
        <p:spPr>
          <a:xfrm>
            <a:off x="2805344" y="1047566"/>
            <a:ext cx="7659707" cy="1145218"/>
          </a:xfrm>
        </p:spPr>
        <p:txBody>
          <a:bodyPr anchor="b">
            <a:noAutofit/>
          </a:bodyPr>
          <a:lstStyle/>
          <a:p>
            <a:r>
              <a:rPr lang="en-US" noProof="0"/>
              <a:t>Click to edit Master title style</a:t>
            </a:r>
          </a:p>
        </p:txBody>
      </p:sp>
      <p:sp>
        <p:nvSpPr>
          <p:cNvPr id="2" name="Subtitle 47" descr="Click icon to add picture">
            <a:extLst>
              <a:ext uri="{FF2B5EF4-FFF2-40B4-BE49-F238E27FC236}">
                <a16:creationId xmlns:a16="http://schemas.microsoft.com/office/drawing/2014/main" id="{63EDEEFE-94C8-9287-939C-C3880FB17B2F}"/>
              </a:ext>
            </a:extLst>
          </p:cNvPr>
          <p:cNvSpPr>
            <a:spLocks noGrp="1"/>
          </p:cNvSpPr>
          <p:nvPr>
            <p:ph type="body" sz="quarter" idx="56" hasCustomPrompt="1"/>
          </p:nvPr>
        </p:nvSpPr>
        <p:spPr>
          <a:xfrm>
            <a:off x="7589172" y="2808082"/>
            <a:ext cx="3581241" cy="587964"/>
          </a:xfrm>
          <a:prstGeom prst="rect">
            <a:avLst/>
          </a:prstGeom>
        </p:spPr>
        <p:txBody>
          <a:bodyPr anchor="b">
            <a:noAutofit/>
          </a:bodyPr>
          <a:lstStyle>
            <a:lvl1pPr marL="0" indent="0" algn="l">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noProof="0"/>
              <a:t>Your Agency</a:t>
            </a:r>
          </a:p>
        </p:txBody>
      </p:sp>
      <p:sp>
        <p:nvSpPr>
          <p:cNvPr id="3" name="Content placeholder 47">
            <a:extLst>
              <a:ext uri="{FF2B5EF4-FFF2-40B4-BE49-F238E27FC236}">
                <a16:creationId xmlns:a16="http://schemas.microsoft.com/office/drawing/2014/main" id="{9B9DBBB0-9256-ABF1-8B61-805AA52D6A3E}"/>
              </a:ext>
            </a:extLst>
          </p:cNvPr>
          <p:cNvSpPr>
            <a:spLocks noGrp="1"/>
          </p:cNvSpPr>
          <p:nvPr>
            <p:ph type="body" sz="quarter" idx="57" hasCustomPrompt="1"/>
          </p:nvPr>
        </p:nvSpPr>
        <p:spPr>
          <a:xfrm>
            <a:off x="7589172" y="3429000"/>
            <a:ext cx="3581241" cy="3154045"/>
          </a:xfrm>
          <a:prstGeom prst="rect">
            <a:avLst/>
          </a:prstGeom>
        </p:spPr>
        <p:txBody>
          <a:bodyPr>
            <a:noAutofit/>
          </a:bodyPr>
          <a:lstStyle>
            <a:lvl1pPr marL="0" indent="0" algn="l">
              <a:lnSpc>
                <a:spcPct val="100000"/>
              </a:lnSpc>
              <a:spcBef>
                <a:spcPts val="0"/>
              </a:spcBef>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noProof="0"/>
              <a:t>Click to edit Master text styles  as</a:t>
            </a:r>
          </a:p>
        </p:txBody>
      </p:sp>
    </p:spTree>
    <p:extLst>
      <p:ext uri="{BB962C8B-B14F-4D97-AF65-F5344CB8AC3E}">
        <p14:creationId xmlns:p14="http://schemas.microsoft.com/office/powerpoint/2010/main" val="3952736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BF7372E5-8CE1-BF70-175C-88C08E30E674}"/>
              </a:ext>
            </a:extLst>
          </p:cNvPr>
          <p:cNvSpPr>
            <a:spLocks noGrp="1"/>
          </p:cNvSpPr>
          <p:nvPr>
            <p:ph type="title" hasCustomPrompt="1"/>
          </p:nvPr>
        </p:nvSpPr>
        <p:spPr/>
        <p:txBody>
          <a:bodyPr/>
          <a:lstStyle>
            <a:lvl1pPr>
              <a:defRPr/>
            </a:lvl1pPr>
          </a:lstStyle>
          <a:p>
            <a:r>
              <a:rPr lang="en-US" dirty="0"/>
              <a:t>Click to Edit Slide Title</a:t>
            </a:r>
          </a:p>
        </p:txBody>
      </p:sp>
      <p:sp>
        <p:nvSpPr>
          <p:cNvPr id="5" name="Text Placeholder">
            <a:extLst>
              <a:ext uri="{FF2B5EF4-FFF2-40B4-BE49-F238E27FC236}">
                <a16:creationId xmlns:a16="http://schemas.microsoft.com/office/drawing/2014/main" id="{1B0A9411-BDAE-A55D-3D7B-798DF0F447A1}"/>
              </a:ext>
            </a:extLst>
          </p:cNvPr>
          <p:cNvSpPr>
            <a:spLocks noGrp="1"/>
          </p:cNvSpPr>
          <p:nvPr>
            <p:ph type="body" sz="quarter" idx="10"/>
          </p:nvPr>
        </p:nvSpPr>
        <p:spPr>
          <a:xfrm>
            <a:off x="838200" y="1242950"/>
            <a:ext cx="10515600" cy="4737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541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F946AB17-3782-8412-C51A-DE10A0637453}"/>
              </a:ext>
            </a:extLst>
          </p:cNvPr>
          <p:cNvSpPr/>
          <p:nvPr userDrawn="1"/>
        </p:nvSpPr>
        <p:spPr>
          <a:xfrm>
            <a:off x="0" y="2860787"/>
            <a:ext cx="2361029" cy="3676532"/>
          </a:xfrm>
          <a:custGeom>
            <a:avLst/>
            <a:gdLst>
              <a:gd name="connsiteX0" fmla="*/ 773997 w 2361029"/>
              <a:gd name="connsiteY0" fmla="*/ 0 h 3676532"/>
              <a:gd name="connsiteX1" fmla="*/ 2361029 w 2361029"/>
              <a:gd name="connsiteY1" fmla="*/ 925683 h 3676532"/>
              <a:gd name="connsiteX2" fmla="*/ 2361029 w 2361029"/>
              <a:gd name="connsiteY2" fmla="*/ 2763949 h 3676532"/>
              <a:gd name="connsiteX3" fmla="*/ 769661 w 2361029"/>
              <a:gd name="connsiteY3" fmla="*/ 3676532 h 3676532"/>
              <a:gd name="connsiteX4" fmla="*/ 0 w 2361029"/>
              <a:gd name="connsiteY4" fmla="*/ 3234717 h 3676532"/>
              <a:gd name="connsiteX5" fmla="*/ 0 w 2361029"/>
              <a:gd name="connsiteY5" fmla="*/ 446885 h 367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1029" h="3676532">
                <a:moveTo>
                  <a:pt x="773997" y="0"/>
                </a:moveTo>
                <a:lnTo>
                  <a:pt x="2361029" y="925683"/>
                </a:lnTo>
                <a:lnTo>
                  <a:pt x="2361029" y="2763949"/>
                </a:lnTo>
                <a:lnTo>
                  <a:pt x="769661" y="3676532"/>
                </a:lnTo>
                <a:lnTo>
                  <a:pt x="0" y="3234717"/>
                </a:lnTo>
                <a:lnTo>
                  <a:pt x="0" y="446885"/>
                </a:lnTo>
                <a:close/>
              </a:path>
            </a:pathLst>
          </a:cu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Content Placeholder 47" descr="Click icon to add picture">
            <a:extLst>
              <a:ext uri="{FF2B5EF4-FFF2-40B4-BE49-F238E27FC236}">
                <a16:creationId xmlns:a16="http://schemas.microsoft.com/office/drawing/2014/main" id="{95ADF367-2619-4E00-AB82-8FFF41D0E5C2}"/>
              </a:ext>
            </a:extLst>
          </p:cNvPr>
          <p:cNvSpPr>
            <a:spLocks noGrp="1"/>
          </p:cNvSpPr>
          <p:nvPr>
            <p:ph type="body" sz="quarter" idx="27" hasCustomPrompt="1"/>
          </p:nvPr>
        </p:nvSpPr>
        <p:spPr>
          <a:xfrm>
            <a:off x="4655293" y="885929"/>
            <a:ext cx="3587949" cy="420683"/>
          </a:xfrm>
          <a:prstGeom prst="rect">
            <a:avLst/>
          </a:prstGeom>
        </p:spPr>
        <p:txBody>
          <a:bodyPr anchor="b">
            <a:noAutofit/>
          </a:bodyPr>
          <a:lstStyle>
            <a:lvl1pPr marL="0" indent="0" algn="l">
              <a:lnSpc>
                <a:spcPct val="100000"/>
              </a:lnSpc>
              <a:buNone/>
              <a:defRPr sz="2000" b="1" i="0">
                <a:solidFill>
                  <a:schemeClr val="bg1"/>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23" name="Content Placeholder 47">
            <a:extLst>
              <a:ext uri="{FF2B5EF4-FFF2-40B4-BE49-F238E27FC236}">
                <a16:creationId xmlns:a16="http://schemas.microsoft.com/office/drawing/2014/main" id="{8CEB04CE-793E-47B4-8D80-9B82864F2CDF}"/>
              </a:ext>
            </a:extLst>
          </p:cNvPr>
          <p:cNvSpPr>
            <a:spLocks noGrp="1"/>
          </p:cNvSpPr>
          <p:nvPr>
            <p:ph type="body" sz="quarter" idx="28" hasCustomPrompt="1"/>
          </p:nvPr>
        </p:nvSpPr>
        <p:spPr>
          <a:xfrm>
            <a:off x="4655292" y="1329762"/>
            <a:ext cx="3587949" cy="1506166"/>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600" b="0">
                <a:solidFill>
                  <a:schemeClr val="bg1"/>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24" name="Content Placeholder 47" descr="Click icon to add picture">
            <a:extLst>
              <a:ext uri="{FF2B5EF4-FFF2-40B4-BE49-F238E27FC236}">
                <a16:creationId xmlns:a16="http://schemas.microsoft.com/office/drawing/2014/main" id="{067BF8FD-2643-4122-BE3E-63F413244ECB}"/>
              </a:ext>
            </a:extLst>
          </p:cNvPr>
          <p:cNvSpPr>
            <a:spLocks noGrp="1"/>
          </p:cNvSpPr>
          <p:nvPr>
            <p:ph type="body" sz="quarter" idx="29" hasCustomPrompt="1"/>
          </p:nvPr>
        </p:nvSpPr>
        <p:spPr>
          <a:xfrm>
            <a:off x="4655293" y="3587074"/>
            <a:ext cx="3587949" cy="420683"/>
          </a:xfrm>
          <a:prstGeom prst="rect">
            <a:avLst/>
          </a:prstGeom>
        </p:spPr>
        <p:txBody>
          <a:bodyPr anchor="b">
            <a:noAutofit/>
          </a:bodyPr>
          <a:lstStyle>
            <a:lvl1pPr marL="0" indent="0" algn="l">
              <a:lnSpc>
                <a:spcPct val="100000"/>
              </a:lnSpc>
              <a:buNone/>
              <a:defRPr sz="1800" b="1" i="0">
                <a:solidFill>
                  <a:schemeClr val="bg1"/>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20" name="Content Placeholder 47">
            <a:extLst>
              <a:ext uri="{FF2B5EF4-FFF2-40B4-BE49-F238E27FC236}">
                <a16:creationId xmlns:a16="http://schemas.microsoft.com/office/drawing/2014/main" id="{64584B30-8BCF-4D75-8A6C-FD82347CC7B6}"/>
              </a:ext>
            </a:extLst>
          </p:cNvPr>
          <p:cNvSpPr>
            <a:spLocks noGrp="1"/>
          </p:cNvSpPr>
          <p:nvPr>
            <p:ph type="body" sz="quarter" idx="34" hasCustomPrompt="1"/>
          </p:nvPr>
        </p:nvSpPr>
        <p:spPr>
          <a:xfrm>
            <a:off x="4655292" y="4022073"/>
            <a:ext cx="3587949" cy="1177789"/>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600" b="0">
                <a:solidFill>
                  <a:schemeClr val="bg1"/>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27" name="Freeform: Shape 24">
            <a:extLst>
              <a:ext uri="{FF2B5EF4-FFF2-40B4-BE49-F238E27FC236}">
                <a16:creationId xmlns:a16="http://schemas.microsoft.com/office/drawing/2014/main" id="{A23F9759-CF52-CE45-5E22-9678534685A7}"/>
              </a:ext>
            </a:extLst>
          </p:cNvPr>
          <p:cNvSpPr/>
          <p:nvPr userDrawn="1"/>
        </p:nvSpPr>
        <p:spPr>
          <a:xfrm flipH="1">
            <a:off x="2631891" y="4699053"/>
            <a:ext cx="668814" cy="78469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Title 5">
            <a:extLst>
              <a:ext uri="{FF2B5EF4-FFF2-40B4-BE49-F238E27FC236}">
                <a16:creationId xmlns:a16="http://schemas.microsoft.com/office/drawing/2014/main" id="{5D84FCC1-368D-680C-31AA-597C3AAF4232}"/>
              </a:ext>
            </a:extLst>
          </p:cNvPr>
          <p:cNvSpPr>
            <a:spLocks noGrp="1"/>
          </p:cNvSpPr>
          <p:nvPr>
            <p:ph type="title"/>
          </p:nvPr>
        </p:nvSpPr>
        <p:spPr>
          <a:xfrm>
            <a:off x="502665" y="707105"/>
            <a:ext cx="2681043" cy="2277580"/>
          </a:xfrm>
        </p:spPr>
        <p:txBody>
          <a:bodyPr anchor="t">
            <a:noAutofit/>
          </a:bodyPr>
          <a:lstStyle/>
          <a:p>
            <a:r>
              <a:rPr lang="en-US"/>
              <a:t>Click to edit Master title style</a:t>
            </a:r>
          </a:p>
        </p:txBody>
      </p:sp>
      <p:sp>
        <p:nvSpPr>
          <p:cNvPr id="18" name="Picture Placeholder 2">
            <a:extLst>
              <a:ext uri="{FF2B5EF4-FFF2-40B4-BE49-F238E27FC236}">
                <a16:creationId xmlns:a16="http://schemas.microsoft.com/office/drawing/2014/main" id="{E53E8C9F-CD73-30CD-1F24-20F2E6149D58}"/>
              </a:ext>
            </a:extLst>
          </p:cNvPr>
          <p:cNvSpPr>
            <a:spLocks noGrp="1"/>
          </p:cNvSpPr>
          <p:nvPr>
            <p:ph type="pic" sz="quarter" idx="36"/>
          </p:nvPr>
        </p:nvSpPr>
        <p:spPr>
          <a:xfrm>
            <a:off x="3928696" y="791557"/>
            <a:ext cx="696938" cy="776687"/>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a:p>
        </p:txBody>
      </p:sp>
      <p:sp>
        <p:nvSpPr>
          <p:cNvPr id="19" name="Picture Placeholder 2">
            <a:extLst>
              <a:ext uri="{FF2B5EF4-FFF2-40B4-BE49-F238E27FC236}">
                <a16:creationId xmlns:a16="http://schemas.microsoft.com/office/drawing/2014/main" id="{CE61E189-349E-0076-EA43-7BCB6E24CE86}"/>
              </a:ext>
            </a:extLst>
          </p:cNvPr>
          <p:cNvSpPr>
            <a:spLocks noGrp="1"/>
          </p:cNvSpPr>
          <p:nvPr>
            <p:ph type="pic" sz="quarter" idx="37"/>
          </p:nvPr>
        </p:nvSpPr>
        <p:spPr>
          <a:xfrm>
            <a:off x="3908614" y="3497234"/>
            <a:ext cx="736044" cy="776687"/>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a:p>
        </p:txBody>
      </p:sp>
      <p:sp>
        <p:nvSpPr>
          <p:cNvPr id="3" name="Picture placeholder">
            <a:extLst>
              <a:ext uri="{FF2B5EF4-FFF2-40B4-BE49-F238E27FC236}">
                <a16:creationId xmlns:a16="http://schemas.microsoft.com/office/drawing/2014/main" id="{B016B6A2-6605-792C-CF73-F5D75BB914B1}"/>
              </a:ext>
            </a:extLst>
          </p:cNvPr>
          <p:cNvSpPr>
            <a:spLocks noGrp="1"/>
          </p:cNvSpPr>
          <p:nvPr>
            <p:ph type="pic" sz="quarter" idx="51"/>
          </p:nvPr>
        </p:nvSpPr>
        <p:spPr>
          <a:xfrm>
            <a:off x="375810" y="1766055"/>
            <a:ext cx="2985210" cy="3393987"/>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noProof="0"/>
              <a:t>Click icon to add picture</a:t>
            </a:r>
          </a:p>
        </p:txBody>
      </p:sp>
      <p:sp>
        <p:nvSpPr>
          <p:cNvPr id="16" name="Freeform 15">
            <a:extLst>
              <a:ext uri="{FF2B5EF4-FFF2-40B4-BE49-F238E27FC236}">
                <a16:creationId xmlns:a16="http://schemas.microsoft.com/office/drawing/2014/main" id="{2BA5A58B-9440-7DAB-E7D7-3143B049FBAC}"/>
              </a:ext>
            </a:extLst>
          </p:cNvPr>
          <p:cNvSpPr/>
          <p:nvPr userDrawn="1"/>
        </p:nvSpPr>
        <p:spPr>
          <a:xfrm flipH="1">
            <a:off x="1014233" y="5253270"/>
            <a:ext cx="1710765" cy="1593273"/>
          </a:xfrm>
          <a:custGeom>
            <a:avLst/>
            <a:gdLst>
              <a:gd name="connsiteX0" fmla="*/ 852873 w 1710765"/>
              <a:gd name="connsiteY0" fmla="*/ 0 h 1593273"/>
              <a:gd name="connsiteX1" fmla="*/ 0 w 1710765"/>
              <a:gd name="connsiteY1" fmla="*/ 494134 h 1593273"/>
              <a:gd name="connsiteX2" fmla="*/ 0 w 1710765"/>
              <a:gd name="connsiteY2" fmla="*/ 1475410 h 1593273"/>
              <a:gd name="connsiteX3" fmla="*/ 206916 w 1710765"/>
              <a:gd name="connsiteY3" fmla="*/ 1593273 h 1593273"/>
              <a:gd name="connsiteX4" fmla="*/ 1502835 w 1710765"/>
              <a:gd name="connsiteY4" fmla="*/ 1593273 h 1593273"/>
              <a:gd name="connsiteX5" fmla="*/ 1709418 w 1710765"/>
              <a:gd name="connsiteY5" fmla="*/ 1475480 h 1593273"/>
              <a:gd name="connsiteX6" fmla="*/ 1710407 w 1710765"/>
              <a:gd name="connsiteY6" fmla="*/ 491803 h 159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765" h="1593273">
                <a:moveTo>
                  <a:pt x="852873" y="0"/>
                </a:moveTo>
                <a:lnTo>
                  <a:pt x="0" y="494134"/>
                </a:lnTo>
                <a:lnTo>
                  <a:pt x="0" y="1475410"/>
                </a:lnTo>
                <a:lnTo>
                  <a:pt x="206916" y="1593273"/>
                </a:lnTo>
                <a:lnTo>
                  <a:pt x="1502835" y="1593273"/>
                </a:lnTo>
                <a:lnTo>
                  <a:pt x="1709418" y="1475480"/>
                </a:lnTo>
                <a:cubicBezTo>
                  <a:pt x="1707864" y="1146834"/>
                  <a:pt x="1711961" y="820449"/>
                  <a:pt x="1710407" y="491803"/>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Partial Circle 3">
            <a:extLst>
              <a:ext uri="{FF2B5EF4-FFF2-40B4-BE49-F238E27FC236}">
                <a16:creationId xmlns:a16="http://schemas.microsoft.com/office/drawing/2014/main" id="{CAF77870-C950-B3B0-9647-F348FC074680}"/>
              </a:ext>
            </a:extLst>
          </p:cNvPr>
          <p:cNvSpPr/>
          <p:nvPr userDrawn="1"/>
        </p:nvSpPr>
        <p:spPr>
          <a:xfrm rot="16200000">
            <a:off x="8901778" y="1885688"/>
            <a:ext cx="3083003" cy="3083003"/>
          </a:xfrm>
          <a:prstGeom prst="pie">
            <a:avLst>
              <a:gd name="adj1" fmla="val 5389116"/>
              <a:gd name="adj2" fmla="val 162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Partial Circle 6">
            <a:extLst>
              <a:ext uri="{FF2B5EF4-FFF2-40B4-BE49-F238E27FC236}">
                <a16:creationId xmlns:a16="http://schemas.microsoft.com/office/drawing/2014/main" id="{0E318E54-AD26-D7D6-92D0-B7F1B34577D3}"/>
              </a:ext>
            </a:extLst>
          </p:cNvPr>
          <p:cNvSpPr/>
          <p:nvPr userDrawn="1"/>
        </p:nvSpPr>
        <p:spPr>
          <a:xfrm rot="16200000" flipH="1">
            <a:off x="8901778" y="1851098"/>
            <a:ext cx="3083003" cy="3083003"/>
          </a:xfrm>
          <a:prstGeom prst="pie">
            <a:avLst>
              <a:gd name="adj1" fmla="val 5421610"/>
              <a:gd name="adj2" fmla="val 16200000"/>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ight Brace 7">
            <a:extLst>
              <a:ext uri="{FF2B5EF4-FFF2-40B4-BE49-F238E27FC236}">
                <a16:creationId xmlns:a16="http://schemas.microsoft.com/office/drawing/2014/main" id="{3FF63F63-4A3E-52B0-D5E3-04DA70B0D9F1}"/>
              </a:ext>
            </a:extLst>
          </p:cNvPr>
          <p:cNvSpPr/>
          <p:nvPr userDrawn="1"/>
        </p:nvSpPr>
        <p:spPr>
          <a:xfrm>
            <a:off x="7901787" y="622520"/>
            <a:ext cx="838293" cy="5681060"/>
          </a:xfrm>
          <a:prstGeom prst="rightBrace">
            <a:avLst/>
          </a:prstGeom>
          <a:ln w="28575">
            <a:solidFill>
              <a:schemeClr val="accent4"/>
            </a:solidFill>
          </a:ln>
          <a:effectLst>
            <a:outerShdw blurRad="50800" dist="38100" dir="10800000" algn="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9" name="Text Placeholder 10">
            <a:extLst>
              <a:ext uri="{FF2B5EF4-FFF2-40B4-BE49-F238E27FC236}">
                <a16:creationId xmlns:a16="http://schemas.microsoft.com/office/drawing/2014/main" id="{F6CE1F1F-5E39-557B-2D81-B6ECB30C7388}"/>
              </a:ext>
            </a:extLst>
          </p:cNvPr>
          <p:cNvSpPr txBox="1">
            <a:spLocks/>
          </p:cNvSpPr>
          <p:nvPr userDrawn="1"/>
        </p:nvSpPr>
        <p:spPr>
          <a:xfrm>
            <a:off x="8784905" y="3252708"/>
            <a:ext cx="3308319" cy="420683"/>
          </a:xfrm>
          <a:prstGeom prst="roundRect">
            <a:avLst>
              <a:gd name="adj" fmla="val 50000"/>
            </a:avLst>
          </a:prstGeom>
          <a:solidFill>
            <a:schemeClr val="accent2"/>
          </a:solidFill>
        </p:spPr>
        <p:txBody>
          <a:bodyPr vert="horz"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800" b="1" i="0" kern="1200">
                <a:solidFill>
                  <a:schemeClr val="bg1"/>
                </a:solidFill>
                <a:latin typeface="+mn-lt"/>
                <a:ea typeface="+mn-ea"/>
                <a:cs typeface="Posterama" panose="020B0504020200020000"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a:t>Digital Solutions</a:t>
            </a:r>
          </a:p>
        </p:txBody>
      </p:sp>
    </p:spTree>
    <p:extLst>
      <p:ext uri="{BB962C8B-B14F-4D97-AF65-F5344CB8AC3E}">
        <p14:creationId xmlns:p14="http://schemas.microsoft.com/office/powerpoint/2010/main" val="4283224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8" name="Content Placeholder 47">
            <a:extLst>
              <a:ext uri="{FF2B5EF4-FFF2-40B4-BE49-F238E27FC236}">
                <a16:creationId xmlns:a16="http://schemas.microsoft.com/office/drawing/2014/main" id="{3EDD8D3E-653B-4A9E-9868-3B013A65FE9F}"/>
              </a:ext>
            </a:extLst>
          </p:cNvPr>
          <p:cNvSpPr>
            <a:spLocks noGrp="1"/>
          </p:cNvSpPr>
          <p:nvPr>
            <p:ph type="pic" sz="quarter" idx="48"/>
          </p:nvPr>
        </p:nvSpPr>
        <p:spPr>
          <a:xfrm>
            <a:off x="7493157" y="529148"/>
            <a:ext cx="4248873" cy="473113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ln w="19050">
            <a:solidFill>
              <a:schemeClr val="tx1"/>
            </a:solidFill>
          </a:ln>
        </p:spPr>
        <p:txBody>
          <a:bodyPr anchor="ctr">
            <a:noAutofit/>
          </a:bodyPr>
          <a:lstStyle>
            <a:lvl1pPr marL="0" indent="0" algn="ctr">
              <a:buNone/>
              <a:defRPr>
                <a:solidFill>
                  <a:schemeClr val="bg1"/>
                </a:solidFill>
              </a:defRPr>
            </a:lvl1pPr>
          </a:lstStyle>
          <a:p>
            <a:r>
              <a:rPr lang="en-US" altLang="zh-CN"/>
              <a:t>Click icon to add picture</a:t>
            </a:r>
            <a:endParaRPr lang="zh-CN" altLang="en-US"/>
          </a:p>
        </p:txBody>
      </p:sp>
      <p:sp>
        <p:nvSpPr>
          <p:cNvPr id="18" name="Content Placeholder 47">
            <a:extLst>
              <a:ext uri="{FF2B5EF4-FFF2-40B4-BE49-F238E27FC236}">
                <a16:creationId xmlns:a16="http://schemas.microsoft.com/office/drawing/2014/main" id="{DD4E6A9F-7400-917B-6A6B-6BAB445E85FA}"/>
              </a:ext>
            </a:extLst>
          </p:cNvPr>
          <p:cNvSpPr>
            <a:spLocks noGrp="1"/>
          </p:cNvSpPr>
          <p:nvPr>
            <p:ph type="body" sz="quarter" idx="28" hasCustomPrompt="1"/>
          </p:nvPr>
        </p:nvSpPr>
        <p:spPr>
          <a:xfrm>
            <a:off x="517427" y="3253120"/>
            <a:ext cx="4959822" cy="2007158"/>
          </a:xfrm>
          <a:prstGeom prst="rect">
            <a:avLst/>
          </a:prstGeom>
        </p:spPr>
        <p:txBody>
          <a:bodyPr>
            <a:noAutofit/>
          </a:bodyPr>
          <a:lstStyle>
            <a:lvl1pPr marL="0" indent="0">
              <a:lnSpc>
                <a:spcPct val="100000"/>
              </a:lnSpc>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19" name="Freeform: Shape 25">
            <a:extLst>
              <a:ext uri="{FF2B5EF4-FFF2-40B4-BE49-F238E27FC236}">
                <a16:creationId xmlns:a16="http://schemas.microsoft.com/office/drawing/2014/main" id="{D7BBD3E8-D5DD-C21F-3792-4880373CCDCC}"/>
              </a:ext>
            </a:extLst>
          </p:cNvPr>
          <p:cNvSpPr/>
          <p:nvPr userDrawn="1"/>
        </p:nvSpPr>
        <p:spPr>
          <a:xfrm flipH="1">
            <a:off x="7400972" y="4594440"/>
            <a:ext cx="1347680" cy="158117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0" name="Freeform: Shape 11">
            <a:extLst>
              <a:ext uri="{FF2B5EF4-FFF2-40B4-BE49-F238E27FC236}">
                <a16:creationId xmlns:a16="http://schemas.microsoft.com/office/drawing/2014/main" id="{FC461D80-0CAC-62E5-726A-63B48BEF3F25}"/>
              </a:ext>
            </a:extLst>
          </p:cNvPr>
          <p:cNvSpPr/>
          <p:nvPr userDrawn="1"/>
        </p:nvSpPr>
        <p:spPr>
          <a:xfrm>
            <a:off x="6521016" y="4772906"/>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3" name="Title 2">
            <a:extLst>
              <a:ext uri="{FF2B5EF4-FFF2-40B4-BE49-F238E27FC236}">
                <a16:creationId xmlns:a16="http://schemas.microsoft.com/office/drawing/2014/main" id="{D4944167-AFE9-AE61-AF44-B9AEE24D17D8}"/>
              </a:ext>
            </a:extLst>
          </p:cNvPr>
          <p:cNvSpPr>
            <a:spLocks noGrp="1"/>
          </p:cNvSpPr>
          <p:nvPr>
            <p:ph type="title"/>
          </p:nvPr>
        </p:nvSpPr>
        <p:spPr>
          <a:xfrm>
            <a:off x="517427" y="2497488"/>
            <a:ext cx="9823998" cy="1325563"/>
          </a:xfrm>
        </p:spPr>
        <p:txBody>
          <a:bodyPr anchor="t">
            <a:noAutofit/>
          </a:bodyPr>
          <a:lstStyle/>
          <a:p>
            <a:r>
              <a:rPr lang="en-US"/>
              <a:t>Click to edit Master title style</a:t>
            </a:r>
          </a:p>
        </p:txBody>
      </p:sp>
      <p:sp>
        <p:nvSpPr>
          <p:cNvPr id="2" name="Footer Placeholder 1">
            <a:extLst>
              <a:ext uri="{FF2B5EF4-FFF2-40B4-BE49-F238E27FC236}">
                <a16:creationId xmlns:a16="http://schemas.microsoft.com/office/drawing/2014/main" id="{47268D53-92DA-7335-4DAB-83485CAF3FE9}"/>
              </a:ext>
            </a:extLst>
          </p:cNvPr>
          <p:cNvSpPr>
            <a:spLocks noGrp="1"/>
          </p:cNvSpPr>
          <p:nvPr>
            <p:ph type="ftr" sz="quarter" idx="49"/>
          </p:nvPr>
        </p:nvSpPr>
        <p:spPr/>
        <p:txBody>
          <a:bodyPr>
            <a:noAutofit/>
          </a:bodyPr>
          <a:lstStyle/>
          <a:p>
            <a:r>
              <a:rPr lang="en-US" noProof="0"/>
              <a:t>Presentation Title</a:t>
            </a:r>
          </a:p>
        </p:txBody>
      </p:sp>
    </p:spTree>
    <p:extLst>
      <p:ext uri="{BB962C8B-B14F-4D97-AF65-F5344CB8AC3E}">
        <p14:creationId xmlns:p14="http://schemas.microsoft.com/office/powerpoint/2010/main" val="1429085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39B50CEE-D9F9-B5CD-C274-BEAA5EAB37E3}"/>
              </a:ext>
            </a:extLst>
          </p:cNvPr>
          <p:cNvSpPr/>
          <p:nvPr userDrawn="1"/>
        </p:nvSpPr>
        <p:spPr>
          <a:xfrm>
            <a:off x="410352" y="12435"/>
            <a:ext cx="1455521" cy="1019127"/>
          </a:xfrm>
          <a:custGeom>
            <a:avLst/>
            <a:gdLst>
              <a:gd name="connsiteX0" fmla="*/ 219223 w 1455521"/>
              <a:gd name="connsiteY0" fmla="*/ 0 h 1019127"/>
              <a:gd name="connsiteX1" fmla="*/ 1236298 w 1455521"/>
              <a:gd name="connsiteY1" fmla="*/ 0 h 1019127"/>
              <a:gd name="connsiteX2" fmla="*/ 1455521 w 1455521"/>
              <a:gd name="connsiteY2" fmla="*/ 385779 h 1019127"/>
              <a:gd name="connsiteX3" fmla="*/ 1095615 w 1455521"/>
              <a:gd name="connsiteY3" fmla="*/ 1019127 h 1019127"/>
              <a:gd name="connsiteX4" fmla="*/ 359906 w 1455521"/>
              <a:gd name="connsiteY4" fmla="*/ 1019127 h 1019127"/>
              <a:gd name="connsiteX5" fmla="*/ 0 w 1455521"/>
              <a:gd name="connsiteY5" fmla="*/ 385779 h 10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1019127">
                <a:moveTo>
                  <a:pt x="219223" y="0"/>
                </a:moveTo>
                <a:lnTo>
                  <a:pt x="1236298" y="0"/>
                </a:lnTo>
                <a:lnTo>
                  <a:pt x="1455521" y="385779"/>
                </a:lnTo>
                <a:lnTo>
                  <a:pt x="1095615" y="1019127"/>
                </a:lnTo>
                <a:lnTo>
                  <a:pt x="359906" y="1019127"/>
                </a:lnTo>
                <a:lnTo>
                  <a:pt x="0" y="3857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exagon 15">
            <a:extLst>
              <a:ext uri="{FF2B5EF4-FFF2-40B4-BE49-F238E27FC236}">
                <a16:creationId xmlns:a16="http://schemas.microsoft.com/office/drawing/2014/main" id="{93831F6E-A0DA-46E5-AF13-ED5D9ABF108D}"/>
              </a:ext>
            </a:extLst>
          </p:cNvPr>
          <p:cNvSpPr/>
          <p:nvPr userDrawn="1"/>
        </p:nvSpPr>
        <p:spPr>
          <a:xfrm>
            <a:off x="1579486" y="450004"/>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Hexagon 17">
            <a:extLst>
              <a:ext uri="{FF2B5EF4-FFF2-40B4-BE49-F238E27FC236}">
                <a16:creationId xmlns:a16="http://schemas.microsoft.com/office/drawing/2014/main" id="{18B06ECC-5FA7-4ACA-86BF-694240D0C05B}"/>
              </a:ext>
            </a:extLst>
          </p:cNvPr>
          <p:cNvSpPr/>
          <p:nvPr userDrawn="1"/>
        </p:nvSpPr>
        <p:spPr>
          <a:xfrm>
            <a:off x="412218" y="1136470"/>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Hexagon 19">
            <a:extLst>
              <a:ext uri="{FF2B5EF4-FFF2-40B4-BE49-F238E27FC236}">
                <a16:creationId xmlns:a16="http://schemas.microsoft.com/office/drawing/2014/main" id="{089AA305-8FFC-46A5-B806-D5D78320D0CD}"/>
              </a:ext>
            </a:extLst>
          </p:cNvPr>
          <p:cNvSpPr/>
          <p:nvPr userDrawn="1"/>
        </p:nvSpPr>
        <p:spPr>
          <a:xfrm>
            <a:off x="1580070" y="1812437"/>
            <a:ext cx="1455521" cy="1266696"/>
          </a:xfrm>
          <a:prstGeom prst="hexagon">
            <a:avLst>
              <a:gd name="adj" fmla="val 28413"/>
              <a:gd name="vf" fmla="val 1154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Hexagon 21">
            <a:extLst>
              <a:ext uri="{FF2B5EF4-FFF2-40B4-BE49-F238E27FC236}">
                <a16:creationId xmlns:a16="http://schemas.microsoft.com/office/drawing/2014/main" id="{DB2D65ED-32BC-44B2-92F3-E16717051CA1}"/>
              </a:ext>
            </a:extLst>
          </p:cNvPr>
          <p:cNvSpPr/>
          <p:nvPr userDrawn="1"/>
        </p:nvSpPr>
        <p:spPr>
          <a:xfrm>
            <a:off x="3953772" y="4582171"/>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4" name="Freeform 43">
            <a:extLst>
              <a:ext uri="{FF2B5EF4-FFF2-40B4-BE49-F238E27FC236}">
                <a16:creationId xmlns:a16="http://schemas.microsoft.com/office/drawing/2014/main" id="{6100186E-95B0-AB29-6F1D-DBFBAA566DB2}"/>
              </a:ext>
            </a:extLst>
          </p:cNvPr>
          <p:cNvSpPr/>
          <p:nvPr userDrawn="1"/>
        </p:nvSpPr>
        <p:spPr>
          <a:xfrm>
            <a:off x="3955762" y="5952136"/>
            <a:ext cx="1455521" cy="932559"/>
          </a:xfrm>
          <a:custGeom>
            <a:avLst/>
            <a:gdLst>
              <a:gd name="connsiteX0" fmla="*/ 359906 w 1455521"/>
              <a:gd name="connsiteY0" fmla="*/ 0 h 932559"/>
              <a:gd name="connsiteX1" fmla="*/ 1095615 w 1455521"/>
              <a:gd name="connsiteY1" fmla="*/ 0 h 932559"/>
              <a:gd name="connsiteX2" fmla="*/ 1455521 w 1455521"/>
              <a:gd name="connsiteY2" fmla="*/ 633348 h 932559"/>
              <a:gd name="connsiteX3" fmla="*/ 1285492 w 1455521"/>
              <a:gd name="connsiteY3" fmla="*/ 932559 h 932559"/>
              <a:gd name="connsiteX4" fmla="*/ 170030 w 1455521"/>
              <a:gd name="connsiteY4" fmla="*/ 932559 h 932559"/>
              <a:gd name="connsiteX5" fmla="*/ 0 w 1455521"/>
              <a:gd name="connsiteY5" fmla="*/ 633348 h 9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32559">
                <a:moveTo>
                  <a:pt x="359906" y="0"/>
                </a:moveTo>
                <a:lnTo>
                  <a:pt x="1095615" y="0"/>
                </a:lnTo>
                <a:lnTo>
                  <a:pt x="1455521" y="633348"/>
                </a:lnTo>
                <a:lnTo>
                  <a:pt x="1285492" y="932559"/>
                </a:lnTo>
                <a:lnTo>
                  <a:pt x="170030" y="932559"/>
                </a:lnTo>
                <a:lnTo>
                  <a:pt x="0" y="633348"/>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Hexagon 27">
            <a:extLst>
              <a:ext uri="{FF2B5EF4-FFF2-40B4-BE49-F238E27FC236}">
                <a16:creationId xmlns:a16="http://schemas.microsoft.com/office/drawing/2014/main" id="{5275D449-7441-440B-8584-96D25256F24D}"/>
              </a:ext>
            </a:extLst>
          </p:cNvPr>
          <p:cNvSpPr/>
          <p:nvPr userDrawn="1"/>
        </p:nvSpPr>
        <p:spPr>
          <a:xfrm>
            <a:off x="2783996" y="5245443"/>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Hexagon 28">
            <a:extLst>
              <a:ext uri="{FF2B5EF4-FFF2-40B4-BE49-F238E27FC236}">
                <a16:creationId xmlns:a16="http://schemas.microsoft.com/office/drawing/2014/main" id="{94CFCD79-F5CD-4175-96DE-1AC2E1999DB6}"/>
              </a:ext>
            </a:extLst>
          </p:cNvPr>
          <p:cNvSpPr/>
          <p:nvPr userDrawn="1"/>
        </p:nvSpPr>
        <p:spPr>
          <a:xfrm>
            <a:off x="2767144" y="3880620"/>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3" name="Freeform 42">
            <a:extLst>
              <a:ext uri="{FF2B5EF4-FFF2-40B4-BE49-F238E27FC236}">
                <a16:creationId xmlns:a16="http://schemas.microsoft.com/office/drawing/2014/main" id="{C8667104-E096-23C3-4C2C-5277C2AF5C57}"/>
              </a:ext>
            </a:extLst>
          </p:cNvPr>
          <p:cNvSpPr/>
          <p:nvPr userDrawn="1"/>
        </p:nvSpPr>
        <p:spPr>
          <a:xfrm>
            <a:off x="3702" y="448131"/>
            <a:ext cx="678871" cy="1266696"/>
          </a:xfrm>
          <a:custGeom>
            <a:avLst/>
            <a:gdLst>
              <a:gd name="connsiteX0" fmla="*/ 0 w 678871"/>
              <a:gd name="connsiteY0" fmla="*/ 0 h 1266696"/>
              <a:gd name="connsiteX1" fmla="*/ 318965 w 678871"/>
              <a:gd name="connsiteY1" fmla="*/ 0 h 1266696"/>
              <a:gd name="connsiteX2" fmla="*/ 678871 w 678871"/>
              <a:gd name="connsiteY2" fmla="*/ 633348 h 1266696"/>
              <a:gd name="connsiteX3" fmla="*/ 318965 w 678871"/>
              <a:gd name="connsiteY3" fmla="*/ 1266696 h 1266696"/>
              <a:gd name="connsiteX4" fmla="*/ 0 w 678871"/>
              <a:gd name="connsiteY4" fmla="*/ 1266696 h 1266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71" h="1266696">
                <a:moveTo>
                  <a:pt x="0" y="0"/>
                </a:moveTo>
                <a:lnTo>
                  <a:pt x="318965" y="0"/>
                </a:lnTo>
                <a:lnTo>
                  <a:pt x="678871" y="633348"/>
                </a:lnTo>
                <a:lnTo>
                  <a:pt x="318965" y="1266696"/>
                </a:lnTo>
                <a:lnTo>
                  <a:pt x="0" y="1266696"/>
                </a:lnTo>
                <a:close/>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Hexagon 31">
            <a:extLst>
              <a:ext uri="{FF2B5EF4-FFF2-40B4-BE49-F238E27FC236}">
                <a16:creationId xmlns:a16="http://schemas.microsoft.com/office/drawing/2014/main" id="{61BB4AB0-7C5C-4697-A25B-0AFD8754AB52}"/>
              </a:ext>
            </a:extLst>
          </p:cNvPr>
          <p:cNvSpPr/>
          <p:nvPr userDrawn="1"/>
        </p:nvSpPr>
        <p:spPr>
          <a:xfrm>
            <a:off x="1580353" y="3182793"/>
            <a:ext cx="1455521" cy="1266696"/>
          </a:xfrm>
          <a:prstGeom prst="hexagon">
            <a:avLst>
              <a:gd name="adj" fmla="val 28413"/>
              <a:gd name="vf" fmla="val 11547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6" name="Freeform 45">
            <a:extLst>
              <a:ext uri="{FF2B5EF4-FFF2-40B4-BE49-F238E27FC236}">
                <a16:creationId xmlns:a16="http://schemas.microsoft.com/office/drawing/2014/main" id="{2363FF00-E570-D743-258E-E9FEF4F02A08}"/>
              </a:ext>
            </a:extLst>
          </p:cNvPr>
          <p:cNvSpPr/>
          <p:nvPr userDrawn="1"/>
        </p:nvSpPr>
        <p:spPr>
          <a:xfrm>
            <a:off x="6334981" y="5962237"/>
            <a:ext cx="1455521" cy="901561"/>
          </a:xfrm>
          <a:custGeom>
            <a:avLst/>
            <a:gdLst>
              <a:gd name="connsiteX0" fmla="*/ 359906 w 1455521"/>
              <a:gd name="connsiteY0" fmla="*/ 0 h 901561"/>
              <a:gd name="connsiteX1" fmla="*/ 1095615 w 1455521"/>
              <a:gd name="connsiteY1" fmla="*/ 0 h 901561"/>
              <a:gd name="connsiteX2" fmla="*/ 1455521 w 1455521"/>
              <a:gd name="connsiteY2" fmla="*/ 633348 h 901561"/>
              <a:gd name="connsiteX3" fmla="*/ 1303107 w 1455521"/>
              <a:gd name="connsiteY3" fmla="*/ 901561 h 901561"/>
              <a:gd name="connsiteX4" fmla="*/ 152415 w 1455521"/>
              <a:gd name="connsiteY4" fmla="*/ 901561 h 901561"/>
              <a:gd name="connsiteX5" fmla="*/ 0 w 1455521"/>
              <a:gd name="connsiteY5" fmla="*/ 633348 h 90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01561">
                <a:moveTo>
                  <a:pt x="359906" y="0"/>
                </a:moveTo>
                <a:lnTo>
                  <a:pt x="1095615" y="0"/>
                </a:lnTo>
                <a:lnTo>
                  <a:pt x="1455521" y="633348"/>
                </a:lnTo>
                <a:lnTo>
                  <a:pt x="1303107" y="901561"/>
                </a:lnTo>
                <a:lnTo>
                  <a:pt x="152415" y="901561"/>
                </a:lnTo>
                <a:lnTo>
                  <a:pt x="0" y="633348"/>
                </a:lnTo>
                <a:close/>
              </a:path>
            </a:pathLst>
          </a:custGeom>
          <a:noFill/>
          <a:ln w="19050">
            <a:solidFill>
              <a:srgbClr val="98432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Content Placeholder 47">
            <a:extLst>
              <a:ext uri="{FF2B5EF4-FFF2-40B4-BE49-F238E27FC236}">
                <a16:creationId xmlns:a16="http://schemas.microsoft.com/office/drawing/2014/main" id="{073CD90F-1E45-47EC-B558-D5F638F5FE6F}"/>
              </a:ext>
            </a:extLst>
          </p:cNvPr>
          <p:cNvSpPr>
            <a:spLocks noGrp="1"/>
          </p:cNvSpPr>
          <p:nvPr>
            <p:ph type="pic" sz="quarter" idx="48"/>
          </p:nvPr>
        </p:nvSpPr>
        <p:spPr>
          <a:xfrm>
            <a:off x="2754948" y="2502098"/>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bg1"/>
                </a:solidFill>
              </a:defRPr>
            </a:lvl1pPr>
          </a:lstStyle>
          <a:p>
            <a:r>
              <a:rPr lang="en-US" altLang="zh-CN"/>
              <a:t>Click icon to add picture</a:t>
            </a:r>
          </a:p>
        </p:txBody>
      </p:sp>
      <p:sp>
        <p:nvSpPr>
          <p:cNvPr id="29" name="Content Placeholder 47">
            <a:extLst>
              <a:ext uri="{FF2B5EF4-FFF2-40B4-BE49-F238E27FC236}">
                <a16:creationId xmlns:a16="http://schemas.microsoft.com/office/drawing/2014/main" id="{9A501203-35D0-41A5-A2A4-9F05FAB495C4}"/>
              </a:ext>
            </a:extLst>
          </p:cNvPr>
          <p:cNvSpPr>
            <a:spLocks noGrp="1"/>
          </p:cNvSpPr>
          <p:nvPr>
            <p:ph type="pic" sz="quarter" idx="49"/>
          </p:nvPr>
        </p:nvSpPr>
        <p:spPr>
          <a:xfrm>
            <a:off x="391110" y="2493385"/>
            <a:ext cx="1465840" cy="1289394"/>
          </a:xfrm>
          <a:prstGeom prst="hexagon">
            <a:avLst>
              <a:gd name="adj" fmla="val 28349"/>
              <a:gd name="vf" fmla="val 115470"/>
            </a:avLst>
          </a:prstGeom>
          <a:ln>
            <a:noFill/>
          </a:ln>
        </p:spPr>
        <p:txBody>
          <a:bodyPr>
            <a:noAutofit/>
          </a:bodyPr>
          <a:lstStyle>
            <a:lvl1pPr marL="0" indent="0" algn="l">
              <a:buFontTx/>
              <a:buNone/>
              <a:defRPr sz="1050">
                <a:solidFill>
                  <a:schemeClr val="bg1"/>
                </a:solidFill>
              </a:defRPr>
            </a:lvl1pPr>
          </a:lstStyle>
          <a:p>
            <a:r>
              <a:rPr lang="en-US" altLang="zh-CN"/>
              <a:t>Click icon to add picture</a:t>
            </a:r>
          </a:p>
        </p:txBody>
      </p:sp>
      <p:sp>
        <p:nvSpPr>
          <p:cNvPr id="30" name="Content Placeholder 47">
            <a:extLst>
              <a:ext uri="{FF2B5EF4-FFF2-40B4-BE49-F238E27FC236}">
                <a16:creationId xmlns:a16="http://schemas.microsoft.com/office/drawing/2014/main" id="{1FA62038-8BB7-45FD-896E-34738A5578BD}"/>
              </a:ext>
            </a:extLst>
          </p:cNvPr>
          <p:cNvSpPr>
            <a:spLocks noGrp="1"/>
          </p:cNvSpPr>
          <p:nvPr>
            <p:ph type="pic" sz="quarter" idx="50"/>
          </p:nvPr>
        </p:nvSpPr>
        <p:spPr>
          <a:xfrm>
            <a:off x="5151412" y="5238680"/>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bg1"/>
                </a:solidFill>
              </a:defRPr>
            </a:lvl1pPr>
          </a:lstStyle>
          <a:p>
            <a:r>
              <a:rPr lang="en-US" altLang="zh-CN"/>
              <a:t>Click icon to add picture</a:t>
            </a:r>
          </a:p>
        </p:txBody>
      </p:sp>
      <p:sp>
        <p:nvSpPr>
          <p:cNvPr id="31" name="Content Placeholder 47">
            <a:extLst>
              <a:ext uri="{FF2B5EF4-FFF2-40B4-BE49-F238E27FC236}">
                <a16:creationId xmlns:a16="http://schemas.microsoft.com/office/drawing/2014/main" id="{9A7E0EE6-5885-489B-81A9-65DBC0016938}"/>
              </a:ext>
            </a:extLst>
          </p:cNvPr>
          <p:cNvSpPr>
            <a:spLocks noGrp="1"/>
          </p:cNvSpPr>
          <p:nvPr>
            <p:ph type="pic" sz="quarter" idx="51"/>
          </p:nvPr>
        </p:nvSpPr>
        <p:spPr>
          <a:xfrm>
            <a:off x="3948599" y="3194928"/>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bg1"/>
                </a:solidFill>
              </a:defRPr>
            </a:lvl1pPr>
          </a:lstStyle>
          <a:p>
            <a:r>
              <a:rPr lang="en-US" altLang="zh-CN"/>
              <a:t>Click icon to add picture</a:t>
            </a:r>
          </a:p>
        </p:txBody>
      </p:sp>
      <p:sp>
        <p:nvSpPr>
          <p:cNvPr id="21" name="Content Placeholder 47" descr="Click icon to add picture">
            <a:extLst>
              <a:ext uri="{FF2B5EF4-FFF2-40B4-BE49-F238E27FC236}">
                <a16:creationId xmlns:a16="http://schemas.microsoft.com/office/drawing/2014/main" id="{B7E46D91-6194-E279-CAE3-425E21FD4A83}"/>
              </a:ext>
            </a:extLst>
          </p:cNvPr>
          <p:cNvSpPr>
            <a:spLocks noGrp="1"/>
          </p:cNvSpPr>
          <p:nvPr>
            <p:ph type="body" sz="quarter" idx="27" hasCustomPrompt="1"/>
          </p:nvPr>
        </p:nvSpPr>
        <p:spPr>
          <a:xfrm>
            <a:off x="6096000" y="3093990"/>
            <a:ext cx="3034145" cy="1879791"/>
          </a:xfrm>
          <a:prstGeom prst="rect">
            <a:avLst/>
          </a:prstGeom>
        </p:spPr>
        <p:txBody>
          <a:bodyPr anchor="t">
            <a:noAutofit/>
          </a:bodyPr>
          <a:lstStyle>
            <a:lvl1pPr marL="0" indent="0" algn="l">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22" name="Title 1">
            <a:extLst>
              <a:ext uri="{FF2B5EF4-FFF2-40B4-BE49-F238E27FC236}">
                <a16:creationId xmlns:a16="http://schemas.microsoft.com/office/drawing/2014/main" id="{4722C9EB-D452-B3DF-5219-160F48DE789C}"/>
              </a:ext>
            </a:extLst>
          </p:cNvPr>
          <p:cNvSpPr>
            <a:spLocks noGrp="1"/>
          </p:cNvSpPr>
          <p:nvPr>
            <p:ph type="title"/>
          </p:nvPr>
        </p:nvSpPr>
        <p:spPr>
          <a:xfrm>
            <a:off x="6096000" y="1703538"/>
            <a:ext cx="5055698" cy="1325563"/>
          </a:xfrm>
        </p:spPr>
        <p:txBody>
          <a:bodyPr anchor="b">
            <a:noAutofit/>
          </a:bodyPr>
          <a:lstStyle/>
          <a:p>
            <a:r>
              <a:rPr lang="en-US"/>
              <a:t>Click to edit Master title style</a:t>
            </a:r>
          </a:p>
        </p:txBody>
      </p:sp>
      <p:sp>
        <p:nvSpPr>
          <p:cNvPr id="40" name="Freeform 39">
            <a:extLst>
              <a:ext uri="{FF2B5EF4-FFF2-40B4-BE49-F238E27FC236}">
                <a16:creationId xmlns:a16="http://schemas.microsoft.com/office/drawing/2014/main" id="{E3C8467A-0A34-2A65-92FE-F12F6A3D84A6}"/>
              </a:ext>
            </a:extLst>
          </p:cNvPr>
          <p:cNvSpPr/>
          <p:nvPr userDrawn="1"/>
        </p:nvSpPr>
        <p:spPr>
          <a:xfrm>
            <a:off x="-6538" y="1815084"/>
            <a:ext cx="697438" cy="1266696"/>
          </a:xfrm>
          <a:custGeom>
            <a:avLst/>
            <a:gdLst>
              <a:gd name="connsiteX0" fmla="*/ 0 w 732607"/>
              <a:gd name="connsiteY0" fmla="*/ 0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0" fmla="*/ 43961 w 732607"/>
              <a:gd name="connsiteY0" fmla="*/ 8793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5" fmla="*/ 43961 w 732607"/>
              <a:gd name="connsiteY5" fmla="*/ 8793 h 1266696"/>
              <a:gd name="connsiteX0" fmla="*/ 8792 w 697438"/>
              <a:gd name="connsiteY0" fmla="*/ 8793 h 1266696"/>
              <a:gd name="connsiteX1" fmla="*/ 337532 w 697438"/>
              <a:gd name="connsiteY1" fmla="*/ 0 h 1266696"/>
              <a:gd name="connsiteX2" fmla="*/ 697438 w 697438"/>
              <a:gd name="connsiteY2" fmla="*/ 633348 h 1266696"/>
              <a:gd name="connsiteX3" fmla="*/ 337532 w 697438"/>
              <a:gd name="connsiteY3" fmla="*/ 1266696 h 1266696"/>
              <a:gd name="connsiteX4" fmla="*/ 0 w 697438"/>
              <a:gd name="connsiteY4" fmla="*/ 1266696 h 1266696"/>
              <a:gd name="connsiteX5" fmla="*/ 8792 w 697438"/>
              <a:gd name="connsiteY5" fmla="*/ 8793 h 12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8" h="1266696">
                <a:moveTo>
                  <a:pt x="8792" y="8793"/>
                </a:moveTo>
                <a:lnTo>
                  <a:pt x="337532" y="0"/>
                </a:lnTo>
                <a:lnTo>
                  <a:pt x="697438" y="633348"/>
                </a:lnTo>
                <a:lnTo>
                  <a:pt x="337532" y="1266696"/>
                </a:lnTo>
                <a:lnTo>
                  <a:pt x="0" y="1266696"/>
                </a:lnTo>
                <a:cubicBezTo>
                  <a:pt x="0" y="844464"/>
                  <a:pt x="8792" y="431025"/>
                  <a:pt x="8792" y="8793"/>
                </a:cubicBezTo>
                <a:close/>
              </a:path>
            </a:pathLst>
          </a:cu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31953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BF7372E5-8CE1-BF70-175C-88C08E30E674}"/>
              </a:ext>
            </a:extLst>
          </p:cNvPr>
          <p:cNvSpPr>
            <a:spLocks noGrp="1"/>
          </p:cNvSpPr>
          <p:nvPr>
            <p:ph type="title" hasCustomPrompt="1"/>
          </p:nvPr>
        </p:nvSpPr>
        <p:spPr/>
        <p:txBody>
          <a:bodyPr/>
          <a:lstStyle>
            <a:lvl1pPr>
              <a:defRPr sz="2800"/>
            </a:lvl1pPr>
          </a:lstStyle>
          <a:p>
            <a:r>
              <a:rPr lang="en-US" dirty="0"/>
              <a:t>Click to Edit Slide Title</a:t>
            </a:r>
          </a:p>
        </p:txBody>
      </p:sp>
      <p:sp>
        <p:nvSpPr>
          <p:cNvPr id="5" name="Text Placeholder">
            <a:extLst>
              <a:ext uri="{FF2B5EF4-FFF2-40B4-BE49-F238E27FC236}">
                <a16:creationId xmlns:a16="http://schemas.microsoft.com/office/drawing/2014/main" id="{1B0A9411-BDAE-A55D-3D7B-798DF0F447A1}"/>
              </a:ext>
            </a:extLst>
          </p:cNvPr>
          <p:cNvSpPr>
            <a:spLocks noGrp="1"/>
          </p:cNvSpPr>
          <p:nvPr>
            <p:ph type="body" sz="quarter" idx="10"/>
          </p:nvPr>
        </p:nvSpPr>
        <p:spPr>
          <a:xfrm>
            <a:off x="838200" y="1242950"/>
            <a:ext cx="10515600" cy="4737100"/>
          </a:xfrm>
        </p:spPr>
        <p:txBody>
          <a:bodyPr/>
          <a:lstStyle>
            <a:lvl1pPr>
              <a:lnSpc>
                <a:spcPct val="100000"/>
              </a:lnSpc>
              <a:spcBef>
                <a:spcPts val="1200"/>
              </a:spcBef>
              <a:spcAft>
                <a:spcPts val="1200"/>
              </a:spcAft>
              <a:defRPr sz="2400"/>
            </a:lvl1pPr>
            <a:lvl2pPr>
              <a:lnSpc>
                <a:spcPct val="100000"/>
              </a:lnSpc>
              <a:spcBef>
                <a:spcPts val="600"/>
              </a:spcBef>
              <a:spcAft>
                <a:spcPts val="600"/>
              </a:spcAft>
              <a:defRPr>
                <a:solidFill>
                  <a:schemeClr val="tx1"/>
                </a:solidFill>
              </a:defRPr>
            </a:lvl2pPr>
            <a:lvl3pPr>
              <a:lnSpc>
                <a:spcPct val="100000"/>
              </a:lnSpc>
              <a:spcBef>
                <a:spcPts val="600"/>
              </a:spcBef>
              <a:spcAft>
                <a:spcPts val="600"/>
              </a:spcAft>
              <a:defRPr/>
            </a:lvl3pPr>
            <a:lvl4pPr>
              <a:lnSpc>
                <a:spcPct val="100000"/>
              </a:lnSpc>
              <a:spcBef>
                <a:spcPts val="600"/>
              </a:spcBef>
              <a:spcAft>
                <a:spcPts val="600"/>
              </a:spcAft>
              <a:defRPr/>
            </a:lvl4pPr>
            <a:lvl5pPr>
              <a:lnSpc>
                <a:spcPct val="100000"/>
              </a:lnSpc>
              <a:spcBef>
                <a:spcPts val="60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8C45E90-B219-3F87-ABD0-195BA10FF41D}"/>
              </a:ext>
            </a:extLst>
          </p:cNvPr>
          <p:cNvSpPr>
            <a:spLocks noGrp="1"/>
          </p:cNvSpPr>
          <p:nvPr>
            <p:ph type="dt" sz="half" idx="11"/>
          </p:nvPr>
        </p:nvSpPr>
        <p:spPr>
          <a:xfrm>
            <a:off x="9375711" y="42505"/>
            <a:ext cx="2743200" cy="268813"/>
          </a:xfrm>
        </p:spPr>
        <p:txBody>
          <a:bodyPr/>
          <a:lstStyle>
            <a:lvl1pPr>
              <a:defRPr>
                <a:solidFill>
                  <a:schemeClr val="tx1"/>
                </a:solidFill>
              </a:defRPr>
            </a:lvl1pPr>
          </a:lstStyle>
          <a:p>
            <a:r>
              <a:rPr lang="en-US"/>
              <a:t>May 9, 2024</a:t>
            </a:r>
            <a:endParaRPr lang="en-US" dirty="0"/>
          </a:p>
        </p:txBody>
      </p:sp>
      <p:sp>
        <p:nvSpPr>
          <p:cNvPr id="4" name="Footer Placeholder 3">
            <a:extLst>
              <a:ext uri="{FF2B5EF4-FFF2-40B4-BE49-F238E27FC236}">
                <a16:creationId xmlns:a16="http://schemas.microsoft.com/office/drawing/2014/main" id="{B03D9D56-6E4C-C01E-D2CC-8EE5213AAC06}"/>
              </a:ext>
            </a:extLst>
          </p:cNvPr>
          <p:cNvSpPr>
            <a:spLocks noGrp="1"/>
          </p:cNvSpPr>
          <p:nvPr>
            <p:ph type="ftr" sz="quarter" idx="12"/>
          </p:nvPr>
        </p:nvSpPr>
        <p:spPr/>
        <p:txBody>
          <a:bodyPr/>
          <a:lstStyle>
            <a:lvl1pPr>
              <a:defRPr>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05339204-3186-B1AD-81A1-5C2A62E6B12C}"/>
              </a:ext>
            </a:extLst>
          </p:cNvPr>
          <p:cNvSpPr>
            <a:spLocks noGrp="1"/>
          </p:cNvSpPr>
          <p:nvPr>
            <p:ph type="sldNum" sz="quarter" idx="13"/>
          </p:nvPr>
        </p:nvSpPr>
        <p:spPr/>
        <p:txBody>
          <a:bodyPr/>
          <a:lstStyle>
            <a:lvl1pPr>
              <a:defRPr>
                <a:solidFill>
                  <a:schemeClr val="tx1"/>
                </a:solidFill>
              </a:defRPr>
            </a:lvl1pPr>
          </a:lstStyle>
          <a:p>
            <a:fld id="{E9D25D31-D6D1-4707-9EC9-A2A91580B82B}" type="slidenum">
              <a:rPr lang="en-US" smtClean="0"/>
              <a:pPr/>
              <a:t>‹#›</a:t>
            </a:fld>
            <a:endParaRPr lang="en-US" dirty="0"/>
          </a:p>
        </p:txBody>
      </p:sp>
    </p:spTree>
    <p:extLst>
      <p:ext uri="{BB962C8B-B14F-4D97-AF65-F5344CB8AC3E}">
        <p14:creationId xmlns:p14="http://schemas.microsoft.com/office/powerpoint/2010/main" val="122938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13D5BD1-CD24-9055-15E6-58671A617E3D}"/>
              </a:ext>
            </a:extLst>
          </p:cNvPr>
          <p:cNvSpPr>
            <a:spLocks noGrp="1"/>
          </p:cNvSpPr>
          <p:nvPr>
            <p:ph type="dt" sz="half" idx="10"/>
          </p:nvPr>
        </p:nvSpPr>
        <p:spPr/>
        <p:txBody>
          <a:bodyPr/>
          <a:lstStyle/>
          <a:p>
            <a:r>
              <a:rPr lang="en-US"/>
              <a:t>May 9, 2024</a:t>
            </a:r>
            <a:endParaRPr lang="en-US" dirty="0"/>
          </a:p>
        </p:txBody>
      </p:sp>
      <p:sp>
        <p:nvSpPr>
          <p:cNvPr id="4" name="Footer Placeholder 3">
            <a:extLst>
              <a:ext uri="{FF2B5EF4-FFF2-40B4-BE49-F238E27FC236}">
                <a16:creationId xmlns:a16="http://schemas.microsoft.com/office/drawing/2014/main" id="{86656FE0-EC18-AEFD-85D1-0CD65ACC46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E14B78-1E4B-BB60-969E-899294B614A1}"/>
              </a:ext>
            </a:extLst>
          </p:cNvPr>
          <p:cNvSpPr>
            <a:spLocks noGrp="1"/>
          </p:cNvSpPr>
          <p:nvPr>
            <p:ph type="sldNum" sz="quarter" idx="12"/>
          </p:nvPr>
        </p:nvSpPr>
        <p:spPr/>
        <p:txBody>
          <a:bodyPr/>
          <a:lstStyle/>
          <a:p>
            <a:fld id="{E9D25D31-D6D1-4707-9EC9-A2A91580B82B}" type="slidenum">
              <a:rPr lang="en-US" smtClean="0"/>
              <a:t>‹#›</a:t>
            </a:fld>
            <a:endParaRPr lang="en-US"/>
          </a:p>
        </p:txBody>
      </p:sp>
    </p:spTree>
    <p:extLst>
      <p:ext uri="{BB962C8B-B14F-4D97-AF65-F5344CB8AC3E}">
        <p14:creationId xmlns:p14="http://schemas.microsoft.com/office/powerpoint/2010/main" val="269765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Presentation Title">
            <a:extLst>
              <a:ext uri="{FF2B5EF4-FFF2-40B4-BE49-F238E27FC236}">
                <a16:creationId xmlns:a16="http://schemas.microsoft.com/office/drawing/2014/main" id="{9B976787-2BE7-C144-D8CF-B021972A5372}"/>
              </a:ext>
            </a:extLst>
          </p:cNvPr>
          <p:cNvSpPr>
            <a:spLocks noGrp="1" noRot="1" noMove="1" noResize="1" noEditPoints="1" noAdjustHandles="1" noChangeArrowheads="1" noChangeShapeType="1"/>
          </p:cNvSpPr>
          <p:nvPr>
            <p:ph type="ctrTitle" hasCustomPrompt="1"/>
          </p:nvPr>
        </p:nvSpPr>
        <p:spPr>
          <a:xfrm>
            <a:off x="841248" y="644886"/>
            <a:ext cx="7949184" cy="2612969"/>
          </a:xfrm>
          <a:prstGeom prst="rect">
            <a:avLst/>
          </a:prstGeom>
        </p:spPr>
        <p:txBody>
          <a:bodyPr anchor="b">
            <a:normAutofit/>
          </a:bodyPr>
          <a:lstStyle>
            <a:lvl1pPr algn="l">
              <a:defRPr sz="3200"/>
            </a:lvl1pPr>
          </a:lstStyle>
          <a:p>
            <a:r>
              <a:rPr lang="en-US" dirty="0"/>
              <a:t>Title of Presentation</a:t>
            </a:r>
          </a:p>
        </p:txBody>
      </p:sp>
      <p:sp>
        <p:nvSpPr>
          <p:cNvPr id="3" name="Presenter Information">
            <a:extLst>
              <a:ext uri="{FF2B5EF4-FFF2-40B4-BE49-F238E27FC236}">
                <a16:creationId xmlns:a16="http://schemas.microsoft.com/office/drawing/2014/main" id="{A74736C8-50CA-C92A-4B98-8C94701A21A5}"/>
              </a:ext>
            </a:extLst>
          </p:cNvPr>
          <p:cNvSpPr>
            <a:spLocks noGrp="1" noRot="1" noMove="1" noResize="1" noEditPoints="1" noAdjustHandles="1" noChangeArrowheads="1" noChangeShapeType="1"/>
          </p:cNvSpPr>
          <p:nvPr>
            <p:ph type="subTitle" idx="1" hasCustomPrompt="1"/>
          </p:nvPr>
        </p:nvSpPr>
        <p:spPr>
          <a:xfrm>
            <a:off x="841248" y="3327470"/>
            <a:ext cx="7949184" cy="2515057"/>
          </a:xfrm>
          <a:prstGeom prst="rect">
            <a:avLst/>
          </a:prstGeom>
        </p:spPr>
        <p:txBody>
          <a:bodyPr>
            <a:norm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br>
              <a:rPr lang="en-US" dirty="0"/>
            </a:br>
            <a:r>
              <a:rPr lang="en-US" dirty="0"/>
              <a:t>Division or Program</a:t>
            </a:r>
            <a:br>
              <a:rPr lang="en-US" dirty="0"/>
            </a:br>
            <a:br>
              <a:rPr lang="en-US" dirty="0"/>
            </a:br>
            <a:r>
              <a:rPr lang="en-US" dirty="0"/>
              <a:t>Month XX, 20XX</a:t>
            </a:r>
          </a:p>
        </p:txBody>
      </p:sp>
    </p:spTree>
    <p:extLst>
      <p:ext uri="{BB962C8B-B14F-4D97-AF65-F5344CB8AC3E}">
        <p14:creationId xmlns:p14="http://schemas.microsoft.com/office/powerpoint/2010/main" val="30283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sp>
        <p:nvSpPr>
          <p:cNvPr id="2" name="Section Title">
            <a:extLst>
              <a:ext uri="{FF2B5EF4-FFF2-40B4-BE49-F238E27FC236}">
                <a16:creationId xmlns:a16="http://schemas.microsoft.com/office/drawing/2014/main" id="{4FFDE156-176C-C1A4-A82D-3A262491FE06}"/>
              </a:ext>
            </a:extLst>
          </p:cNvPr>
          <p:cNvSpPr>
            <a:spLocks noGrp="1" noRot="1" noMove="1" noResize="1" noEditPoints="1" noAdjustHandles="1" noChangeArrowheads="1" noChangeShapeType="1"/>
          </p:cNvSpPr>
          <p:nvPr>
            <p:ph type="ctrTitle" hasCustomPrompt="1"/>
          </p:nvPr>
        </p:nvSpPr>
        <p:spPr>
          <a:xfrm>
            <a:off x="841248" y="1389380"/>
            <a:ext cx="9144000" cy="2387600"/>
          </a:xfrm>
          <a:prstGeom prst="rect">
            <a:avLst/>
          </a:prstGeom>
        </p:spPr>
        <p:txBody>
          <a:bodyPr anchor="b">
            <a:noAutofit/>
          </a:bodyPr>
          <a:lstStyle>
            <a:lvl1pPr algn="l">
              <a:defRPr sz="3200"/>
            </a:lvl1pPr>
          </a:lstStyle>
          <a:p>
            <a:r>
              <a:rPr lang="en-US" dirty="0"/>
              <a:t>Click to Edit Section Title</a:t>
            </a:r>
          </a:p>
        </p:txBody>
      </p:sp>
      <p:sp>
        <p:nvSpPr>
          <p:cNvPr id="3" name="Section Subtitle">
            <a:extLst>
              <a:ext uri="{FF2B5EF4-FFF2-40B4-BE49-F238E27FC236}">
                <a16:creationId xmlns:a16="http://schemas.microsoft.com/office/drawing/2014/main" id="{FB38CF8D-9848-B1BD-F405-AB989A05E84F}"/>
              </a:ext>
            </a:extLst>
          </p:cNvPr>
          <p:cNvSpPr>
            <a:spLocks noGrp="1" noRot="1" noMove="1" noResize="1" noEditPoints="1" noAdjustHandles="1" noChangeArrowheads="1" noChangeShapeType="1"/>
          </p:cNvSpPr>
          <p:nvPr>
            <p:ph type="subTitle" idx="1" hasCustomPrompt="1"/>
          </p:nvPr>
        </p:nvSpPr>
        <p:spPr>
          <a:xfrm>
            <a:off x="841248" y="3897629"/>
            <a:ext cx="9144000" cy="1820037"/>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an Optional Subtitle</a:t>
            </a:r>
          </a:p>
        </p:txBody>
      </p:sp>
      <p:sp>
        <p:nvSpPr>
          <p:cNvPr id="4" name="Date Placeholder 3">
            <a:extLst>
              <a:ext uri="{FF2B5EF4-FFF2-40B4-BE49-F238E27FC236}">
                <a16:creationId xmlns:a16="http://schemas.microsoft.com/office/drawing/2014/main" id="{0D72AF7E-DCDA-8BA6-2929-56C7768B044F}"/>
              </a:ext>
            </a:extLst>
          </p:cNvPr>
          <p:cNvSpPr>
            <a:spLocks noGrp="1"/>
          </p:cNvSpPr>
          <p:nvPr>
            <p:ph type="dt" sz="half" idx="10"/>
          </p:nvPr>
        </p:nvSpPr>
        <p:spPr/>
        <p:txBody>
          <a:bodyPr/>
          <a:lstStyle/>
          <a:p>
            <a:r>
              <a:rPr lang="en-US"/>
              <a:t>May 9, 2024</a:t>
            </a:r>
            <a:endParaRPr lang="en-US" dirty="0"/>
          </a:p>
        </p:txBody>
      </p:sp>
      <p:sp>
        <p:nvSpPr>
          <p:cNvPr id="5" name="Footer Placeholder 4">
            <a:extLst>
              <a:ext uri="{FF2B5EF4-FFF2-40B4-BE49-F238E27FC236}">
                <a16:creationId xmlns:a16="http://schemas.microsoft.com/office/drawing/2014/main" id="{04138E69-AD8F-3E98-DE00-07EE4B84C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1D8D6-2CCA-D1E6-E010-6B0F7018F9F7}"/>
              </a:ext>
            </a:extLst>
          </p:cNvPr>
          <p:cNvSpPr>
            <a:spLocks noGrp="1"/>
          </p:cNvSpPr>
          <p:nvPr>
            <p:ph type="sldNum" sz="quarter" idx="12"/>
          </p:nvPr>
        </p:nvSpPr>
        <p:spPr/>
        <p:txBody>
          <a:bodyPr/>
          <a:lstStyle/>
          <a:p>
            <a:fld id="{65D67DF5-BD2E-4D88-BE8B-422A09B39C6F}" type="slidenum">
              <a:rPr lang="en-US" smtClean="0"/>
              <a:t>‹#›</a:t>
            </a:fld>
            <a:endParaRPr lang="en-US"/>
          </a:p>
        </p:txBody>
      </p:sp>
    </p:spTree>
    <p:extLst>
      <p:ext uri="{BB962C8B-B14F-4D97-AF65-F5344CB8AC3E}">
        <p14:creationId xmlns:p14="http://schemas.microsoft.com/office/powerpoint/2010/main" val="304194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E54CCD44-211C-1042-7D19-AB41D74566A8}"/>
              </a:ext>
            </a:extLst>
          </p:cNvPr>
          <p:cNvSpPr>
            <a:spLocks noGrp="1"/>
          </p:cNvSpPr>
          <p:nvPr>
            <p:ph type="title" hasCustomPrompt="1"/>
          </p:nvPr>
        </p:nvSpPr>
        <p:spPr>
          <a:xfrm>
            <a:off x="838200" y="499237"/>
            <a:ext cx="10515600" cy="561467"/>
          </a:xfrm>
        </p:spPr>
        <p:txBody>
          <a:bodyPr/>
          <a:lstStyle>
            <a:lvl1pPr>
              <a:defRPr/>
            </a:lvl1pPr>
          </a:lstStyle>
          <a:p>
            <a:r>
              <a:rPr lang="en-US" dirty="0"/>
              <a:t>Click to Edit Slide Title</a:t>
            </a:r>
          </a:p>
        </p:txBody>
      </p:sp>
      <p:sp>
        <p:nvSpPr>
          <p:cNvPr id="4" name="Text Placeholder">
            <a:extLst>
              <a:ext uri="{FF2B5EF4-FFF2-40B4-BE49-F238E27FC236}">
                <a16:creationId xmlns:a16="http://schemas.microsoft.com/office/drawing/2014/main" id="{EED8CB35-0CFB-5C16-33E3-2869665BDA55}"/>
              </a:ext>
            </a:extLst>
          </p:cNvPr>
          <p:cNvSpPr>
            <a:spLocks noGrp="1"/>
          </p:cNvSpPr>
          <p:nvPr>
            <p:ph type="body" sz="quarter" idx="10"/>
          </p:nvPr>
        </p:nvSpPr>
        <p:spPr>
          <a:xfrm>
            <a:off x="838200" y="1242950"/>
            <a:ext cx="10515600" cy="4737100"/>
          </a:xfrm>
        </p:spPr>
        <p:txBody>
          <a:bodyPr/>
          <a:lstStyle>
            <a:lvl1pPr>
              <a:lnSpc>
                <a:spcPct val="100000"/>
              </a:lnSpc>
              <a:spcBef>
                <a:spcPts val="1200"/>
              </a:spcBef>
              <a:spcAft>
                <a:spcPts val="1200"/>
              </a:spcAft>
              <a:defRPr lang="en-US" sz="2400" dirty="0"/>
            </a:lvl1pPr>
            <a:lvl2pPr>
              <a:lnSpc>
                <a:spcPct val="100000"/>
              </a:lnSpc>
              <a:spcBef>
                <a:spcPts val="600"/>
              </a:spcBef>
              <a:spcAft>
                <a:spcPts val="600"/>
              </a:spcAft>
              <a:defRPr lang="en-US" dirty="0"/>
            </a:lvl2pPr>
            <a:lvl3pPr>
              <a:lnSpc>
                <a:spcPct val="100000"/>
              </a:lnSpc>
              <a:spcBef>
                <a:spcPts val="600"/>
              </a:spcBef>
              <a:spcAft>
                <a:spcPts val="600"/>
              </a:spcAft>
              <a:defRPr lang="en-US" dirty="0"/>
            </a:lvl3pPr>
            <a:lvl4pPr>
              <a:lnSpc>
                <a:spcPct val="100000"/>
              </a:lnSpc>
              <a:spcBef>
                <a:spcPts val="600"/>
              </a:spcBef>
              <a:spcAft>
                <a:spcPts val="600"/>
              </a:spcAft>
              <a:defRPr lang="en-US" dirty="0"/>
            </a:lvl4pPr>
            <a:lvl5pPr>
              <a:lnSpc>
                <a:spcPct val="100000"/>
              </a:lnSpc>
              <a:spcBef>
                <a:spcPts val="600"/>
              </a:spcBef>
              <a:spcAft>
                <a:spcPts val="600"/>
              </a:spcAft>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454817AD-3C14-72AA-CE86-C23CF9093F64}"/>
              </a:ext>
            </a:extLst>
          </p:cNvPr>
          <p:cNvSpPr>
            <a:spLocks noGrp="1"/>
          </p:cNvSpPr>
          <p:nvPr>
            <p:ph type="dt" sz="half" idx="11"/>
          </p:nvPr>
        </p:nvSpPr>
        <p:spPr>
          <a:xfrm>
            <a:off x="9372600" y="45720"/>
            <a:ext cx="2743200" cy="265176"/>
          </a:xfrm>
          <a:prstGeom prst="rect">
            <a:avLst/>
          </a:prstGeom>
        </p:spPr>
        <p:txBody>
          <a:bodyPr/>
          <a:lstStyle/>
          <a:p>
            <a:r>
              <a:rPr lang="en-US"/>
              <a:t>May 9, 2024</a:t>
            </a:r>
            <a:endParaRPr lang="en-US" dirty="0"/>
          </a:p>
        </p:txBody>
      </p:sp>
      <p:sp>
        <p:nvSpPr>
          <p:cNvPr id="5" name="Footer Placeholder 4">
            <a:extLst>
              <a:ext uri="{FF2B5EF4-FFF2-40B4-BE49-F238E27FC236}">
                <a16:creationId xmlns:a16="http://schemas.microsoft.com/office/drawing/2014/main" id="{D89B7F08-76FF-987B-7AC4-D41EC59F5981}"/>
              </a:ext>
            </a:extLst>
          </p:cNvPr>
          <p:cNvSpPr>
            <a:spLocks noGrp="1"/>
          </p:cNvSpPr>
          <p:nvPr>
            <p:ph type="ftr" sz="quarter" idx="12"/>
          </p:nvPr>
        </p:nvSpPr>
        <p:spPr>
          <a:xfrm>
            <a:off x="73152" y="45720"/>
            <a:ext cx="8229600" cy="265176"/>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736644-865E-4172-F12F-55CAB5F8A4D5}"/>
              </a:ext>
            </a:extLst>
          </p:cNvPr>
          <p:cNvSpPr>
            <a:spLocks noGrp="1"/>
          </p:cNvSpPr>
          <p:nvPr>
            <p:ph type="sldNum" sz="quarter" idx="13"/>
          </p:nvPr>
        </p:nvSpPr>
        <p:spPr>
          <a:xfrm>
            <a:off x="164592" y="6356350"/>
            <a:ext cx="2743200" cy="365125"/>
          </a:xfrm>
          <a:prstGeom prst="rect">
            <a:avLst/>
          </a:prstGeom>
        </p:spPr>
        <p:txBody>
          <a:bodyPr/>
          <a:lstStyle/>
          <a:p>
            <a:fld id="{97FF47DA-20DC-4E03-9B41-47DE8F3CCC12}" type="slidenum">
              <a:rPr lang="en-US" smtClean="0"/>
              <a:t>‹#›</a:t>
            </a:fld>
            <a:endParaRPr lang="en-US"/>
          </a:p>
        </p:txBody>
      </p:sp>
    </p:spTree>
    <p:extLst>
      <p:ext uri="{BB962C8B-B14F-4D97-AF65-F5344CB8AC3E}">
        <p14:creationId xmlns:p14="http://schemas.microsoft.com/office/powerpoint/2010/main" val="183576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184883-E86C-A6C7-0BCA-F710E816162E}"/>
              </a:ext>
            </a:extLst>
          </p:cNvPr>
          <p:cNvSpPr>
            <a:spLocks noGrp="1"/>
          </p:cNvSpPr>
          <p:nvPr>
            <p:ph type="dt" sz="half" idx="10"/>
          </p:nvPr>
        </p:nvSpPr>
        <p:spPr>
          <a:xfrm>
            <a:off x="9372600" y="45720"/>
            <a:ext cx="2743200" cy="265176"/>
          </a:xfrm>
          <a:prstGeom prst="rect">
            <a:avLst/>
          </a:prstGeom>
        </p:spPr>
        <p:txBody>
          <a:bodyPr/>
          <a:lstStyle/>
          <a:p>
            <a:r>
              <a:rPr lang="en-US"/>
              <a:t>May 9, 2024</a:t>
            </a:r>
            <a:endParaRPr lang="en-US" dirty="0"/>
          </a:p>
        </p:txBody>
      </p:sp>
      <p:sp>
        <p:nvSpPr>
          <p:cNvPr id="3" name="Footer Placeholder 2">
            <a:extLst>
              <a:ext uri="{FF2B5EF4-FFF2-40B4-BE49-F238E27FC236}">
                <a16:creationId xmlns:a16="http://schemas.microsoft.com/office/drawing/2014/main" id="{CDC1FA33-966A-478D-22CB-DE9F5FA5FEB6}"/>
              </a:ext>
            </a:extLst>
          </p:cNvPr>
          <p:cNvSpPr>
            <a:spLocks noGrp="1"/>
          </p:cNvSpPr>
          <p:nvPr>
            <p:ph type="ftr" sz="quarter" idx="11"/>
          </p:nvPr>
        </p:nvSpPr>
        <p:spPr>
          <a:xfrm>
            <a:off x="73152" y="45720"/>
            <a:ext cx="8229600" cy="265176"/>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CEB1C2D-36DF-8E47-186B-FF3A7B88FD0C}"/>
              </a:ext>
            </a:extLst>
          </p:cNvPr>
          <p:cNvSpPr>
            <a:spLocks noGrp="1"/>
          </p:cNvSpPr>
          <p:nvPr>
            <p:ph type="sldNum" sz="quarter" idx="12"/>
          </p:nvPr>
        </p:nvSpPr>
        <p:spPr>
          <a:xfrm>
            <a:off x="164592" y="6356350"/>
            <a:ext cx="2743200" cy="365125"/>
          </a:xfrm>
          <a:prstGeom prst="rect">
            <a:avLst/>
          </a:prstGeom>
        </p:spPr>
        <p:txBody>
          <a:bodyPr/>
          <a:lstStyle/>
          <a:p>
            <a:fld id="{97FF47DA-20DC-4E03-9B41-47DE8F3CCC12}" type="slidenum">
              <a:rPr lang="en-US" smtClean="0"/>
              <a:t>‹#›</a:t>
            </a:fld>
            <a:endParaRPr lang="en-US"/>
          </a:p>
        </p:txBody>
      </p:sp>
    </p:spTree>
    <p:extLst>
      <p:ext uri="{BB962C8B-B14F-4D97-AF65-F5344CB8AC3E}">
        <p14:creationId xmlns:p14="http://schemas.microsoft.com/office/powerpoint/2010/main" val="64468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ection Subtitle">
            <a:extLst>
              <a:ext uri="{FF2B5EF4-FFF2-40B4-BE49-F238E27FC236}">
                <a16:creationId xmlns:a16="http://schemas.microsoft.com/office/drawing/2014/main" id="{7EF5374B-6720-4C46-E247-8CEAF193A304}"/>
              </a:ext>
            </a:extLst>
          </p:cNvPr>
          <p:cNvSpPr>
            <a:spLocks noGrp="1"/>
          </p:cNvSpPr>
          <p:nvPr>
            <p:ph type="subTitle" idx="1" hasCustomPrompt="1"/>
          </p:nvPr>
        </p:nvSpPr>
        <p:spPr>
          <a:xfrm>
            <a:off x="0" y="3156965"/>
            <a:ext cx="12192000" cy="1820037"/>
          </a:xfrm>
          <a:prstGeom prst="rect">
            <a:avLst/>
          </a:prstGeom>
        </p:spPr>
        <p:txBody>
          <a:bodyPr/>
          <a:lstStyle>
            <a:lvl1pPr marL="0" indent="0" algn="ctr">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br>
              <a:rPr lang="en-US" dirty="0"/>
            </a:br>
            <a:r>
              <a:rPr lang="en-US" dirty="0"/>
              <a:t>Presenter’s Title</a:t>
            </a:r>
            <a:br>
              <a:rPr lang="en-US" dirty="0"/>
            </a:br>
            <a:r>
              <a:rPr lang="en-US" dirty="0"/>
              <a:t>Contact Information</a:t>
            </a:r>
          </a:p>
        </p:txBody>
      </p:sp>
      <p:sp>
        <p:nvSpPr>
          <p:cNvPr id="2" name="Date Placeholder 1">
            <a:extLst>
              <a:ext uri="{FF2B5EF4-FFF2-40B4-BE49-F238E27FC236}">
                <a16:creationId xmlns:a16="http://schemas.microsoft.com/office/drawing/2014/main" id="{92DB5232-E620-5524-3036-C478D55AD78F}"/>
              </a:ext>
            </a:extLst>
          </p:cNvPr>
          <p:cNvSpPr>
            <a:spLocks noGrp="1"/>
          </p:cNvSpPr>
          <p:nvPr>
            <p:ph type="dt" sz="half" idx="10"/>
          </p:nvPr>
        </p:nvSpPr>
        <p:spPr/>
        <p:txBody>
          <a:bodyPr/>
          <a:lstStyle/>
          <a:p>
            <a:r>
              <a:rPr lang="en-US"/>
              <a:t>May 9, 2024</a:t>
            </a:r>
            <a:endParaRPr lang="en-US" dirty="0"/>
          </a:p>
        </p:txBody>
      </p:sp>
      <p:sp>
        <p:nvSpPr>
          <p:cNvPr id="3" name="Footer Placeholder 2">
            <a:extLst>
              <a:ext uri="{FF2B5EF4-FFF2-40B4-BE49-F238E27FC236}">
                <a16:creationId xmlns:a16="http://schemas.microsoft.com/office/drawing/2014/main" id="{61E26B79-2330-9846-5F27-F9CF221A65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1CC4BB-8C47-65DD-A570-2D5EB2E9D884}"/>
              </a:ext>
            </a:extLst>
          </p:cNvPr>
          <p:cNvSpPr>
            <a:spLocks noGrp="1"/>
          </p:cNvSpPr>
          <p:nvPr>
            <p:ph type="sldNum" sz="quarter" idx="12"/>
          </p:nvPr>
        </p:nvSpPr>
        <p:spPr/>
        <p:txBody>
          <a:bodyPr/>
          <a:lstStyle/>
          <a:p>
            <a:fld id="{7D5FF8F6-A464-461B-9860-0527BA4DBBF5}" type="slidenum">
              <a:rPr lang="en-US" smtClean="0"/>
              <a:t>‹#›</a:t>
            </a:fld>
            <a:endParaRPr lang="en-US"/>
          </a:p>
        </p:txBody>
      </p:sp>
    </p:spTree>
    <p:extLst>
      <p:ext uri="{BB962C8B-B14F-4D97-AF65-F5344CB8AC3E}">
        <p14:creationId xmlns:p14="http://schemas.microsoft.com/office/powerpoint/2010/main" val="363141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Column Cont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BF7372E5-8CE1-BF70-175C-88C08E30E674}"/>
              </a:ext>
            </a:extLst>
          </p:cNvPr>
          <p:cNvSpPr>
            <a:spLocks noGrp="1"/>
          </p:cNvSpPr>
          <p:nvPr>
            <p:ph type="title" hasCustomPrompt="1"/>
          </p:nvPr>
        </p:nvSpPr>
        <p:spPr/>
        <p:txBody>
          <a:bodyPr/>
          <a:lstStyle>
            <a:lvl1pPr>
              <a:defRPr/>
            </a:lvl1pPr>
          </a:lstStyle>
          <a:p>
            <a:r>
              <a:rPr lang="en-US" dirty="0"/>
              <a:t>Click to Edit Slide Title</a:t>
            </a:r>
          </a:p>
        </p:txBody>
      </p:sp>
      <p:sp>
        <p:nvSpPr>
          <p:cNvPr id="3" name="Text Placeholder 1">
            <a:extLst>
              <a:ext uri="{FF2B5EF4-FFF2-40B4-BE49-F238E27FC236}">
                <a16:creationId xmlns:a16="http://schemas.microsoft.com/office/drawing/2014/main" id="{7638DC4B-3D79-4769-7DA0-C91C2083D228}"/>
              </a:ext>
            </a:extLst>
          </p:cNvPr>
          <p:cNvSpPr>
            <a:spLocks noGrp="1"/>
          </p:cNvSpPr>
          <p:nvPr>
            <p:ph idx="1"/>
          </p:nvPr>
        </p:nvSpPr>
        <p:spPr>
          <a:xfrm>
            <a:off x="838200" y="1243584"/>
            <a:ext cx="4876800" cy="473659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C136093C-711E-2D3C-86CD-6E57E1EBA21E}"/>
              </a:ext>
            </a:extLst>
          </p:cNvPr>
          <p:cNvSpPr>
            <a:spLocks noGrp="1"/>
          </p:cNvSpPr>
          <p:nvPr>
            <p:ph idx="10"/>
          </p:nvPr>
        </p:nvSpPr>
        <p:spPr>
          <a:xfrm>
            <a:off x="6477000" y="1253331"/>
            <a:ext cx="4876800" cy="473659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416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 Chart">
    <p:spTree>
      <p:nvGrpSpPr>
        <p:cNvPr id="1" name=""/>
        <p:cNvGrpSpPr/>
        <p:nvPr/>
      </p:nvGrpSpPr>
      <p:grpSpPr>
        <a:xfrm>
          <a:off x="0" y="0"/>
          <a:ext cx="0" cy="0"/>
          <a:chOff x="0" y="0"/>
          <a:chExt cx="0" cy="0"/>
        </a:xfrm>
      </p:grpSpPr>
      <p:sp>
        <p:nvSpPr>
          <p:cNvPr id="6" name="Slide Title">
            <a:extLst>
              <a:ext uri="{FF2B5EF4-FFF2-40B4-BE49-F238E27FC236}">
                <a16:creationId xmlns:a16="http://schemas.microsoft.com/office/drawing/2014/main" id="{C15319A6-E1B6-41FB-FD24-4D867067E938}"/>
              </a:ext>
            </a:extLst>
          </p:cNvPr>
          <p:cNvSpPr>
            <a:spLocks noGrp="1"/>
          </p:cNvSpPr>
          <p:nvPr>
            <p:ph type="title" hasCustomPrompt="1"/>
          </p:nvPr>
        </p:nvSpPr>
        <p:spPr>
          <a:xfrm>
            <a:off x="838200" y="499237"/>
            <a:ext cx="10515600" cy="561467"/>
          </a:xfrm>
        </p:spPr>
        <p:txBody>
          <a:bodyPr/>
          <a:lstStyle/>
          <a:p>
            <a:r>
              <a:rPr lang="en-US" dirty="0"/>
              <a:t>Click to Edit Slide Title</a:t>
            </a:r>
          </a:p>
        </p:txBody>
      </p:sp>
      <p:sp>
        <p:nvSpPr>
          <p:cNvPr id="3" name="Content Placeholder">
            <a:extLst>
              <a:ext uri="{FF2B5EF4-FFF2-40B4-BE49-F238E27FC236}">
                <a16:creationId xmlns:a16="http://schemas.microsoft.com/office/drawing/2014/main" id="{E7F560D4-EF1E-E0CF-2B8D-174BBCEF679A}"/>
              </a:ext>
            </a:extLst>
          </p:cNvPr>
          <p:cNvSpPr>
            <a:spLocks noGrp="1"/>
          </p:cNvSpPr>
          <p:nvPr>
            <p:ph idx="1"/>
          </p:nvPr>
        </p:nvSpPr>
        <p:spPr>
          <a:xfrm>
            <a:off x="838200" y="1243584"/>
            <a:ext cx="5074920" cy="4736592"/>
          </a:xfrm>
        </p:spPr>
        <p:txBody>
          <a:bodyPr>
            <a:noAutofit/>
          </a:bodyPr>
          <a:lstStyle>
            <a:lvl1pPr marL="225425" indent="-225425">
              <a:spcBef>
                <a:spcPts val="0"/>
              </a:spcBef>
              <a:buFont typeface="Arial" panose="020B0604020202020204" pitchFamily="34" charset="0"/>
              <a:buChar char="•"/>
              <a:defRPr sz="2800"/>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hart Placeholder">
            <a:extLst>
              <a:ext uri="{FF2B5EF4-FFF2-40B4-BE49-F238E27FC236}">
                <a16:creationId xmlns:a16="http://schemas.microsoft.com/office/drawing/2014/main" id="{401BF321-0293-330F-CD60-11EE55D17FE2}"/>
              </a:ext>
            </a:extLst>
          </p:cNvPr>
          <p:cNvSpPr>
            <a:spLocks noGrp="1"/>
          </p:cNvSpPr>
          <p:nvPr>
            <p:ph type="chart" sz="quarter" idx="10"/>
          </p:nvPr>
        </p:nvSpPr>
        <p:spPr>
          <a:xfrm>
            <a:off x="6218238" y="1243584"/>
            <a:ext cx="5135562" cy="4736592"/>
          </a:xfrm>
        </p:spPr>
        <p:txBody>
          <a:bodyPr/>
          <a:lstStyle>
            <a:lvl1pPr marL="0" indent="0">
              <a:buNone/>
              <a:defRPr/>
            </a:lvl1pPr>
          </a:lstStyle>
          <a:p>
            <a:endParaRPr lang="en-US" dirty="0"/>
          </a:p>
        </p:txBody>
      </p:sp>
    </p:spTree>
    <p:extLst>
      <p:ext uri="{BB962C8B-B14F-4D97-AF65-F5344CB8AC3E}">
        <p14:creationId xmlns:p14="http://schemas.microsoft.com/office/powerpoint/2010/main" val="207539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26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6">
            <a:extLst>
              <a:ext uri="{FF2B5EF4-FFF2-40B4-BE49-F238E27FC236}">
                <a16:creationId xmlns:a16="http://schemas.microsoft.com/office/drawing/2014/main" id="{E2C2BE9E-E754-E36C-1FA9-CD66795D3A31}"/>
              </a:ext>
            </a:extLst>
          </p:cNvPr>
          <p:cNvSpPr>
            <a:spLocks noGrp="1"/>
          </p:cNvSpPr>
          <p:nvPr>
            <p:ph type="subTitle" idx="4294967295" hasCustomPrompt="1"/>
          </p:nvPr>
        </p:nvSpPr>
        <p:spPr>
          <a:xfrm>
            <a:off x="-9525" y="2973141"/>
            <a:ext cx="12191999" cy="1770872"/>
          </a:xfrm>
          <a:prstGeom prst="rect">
            <a:avLst/>
          </a:prstGeom>
        </p:spPr>
        <p:txBody>
          <a:bodyPr/>
          <a:lstStyle>
            <a:lvl1pPr>
              <a:lnSpc>
                <a:spcPct val="100000"/>
              </a:lnSpc>
              <a:defRPr b="0"/>
            </a:lvl1pPr>
          </a:lstStyle>
          <a:p>
            <a:pPr marL="0" indent="0" algn="ctr">
              <a:buNone/>
            </a:pPr>
            <a:r>
              <a:rPr lang="en-US" dirty="0"/>
              <a:t>Presenter</a:t>
            </a:r>
          </a:p>
          <a:p>
            <a:pPr marL="0" indent="0" algn="ctr">
              <a:buNone/>
            </a:pPr>
            <a:r>
              <a:rPr lang="en-US" dirty="0"/>
              <a:t>Presenter Title</a:t>
            </a:r>
          </a:p>
          <a:p>
            <a:pPr marL="0" indent="0" algn="ctr">
              <a:buNone/>
            </a:pPr>
            <a:r>
              <a:rPr lang="en-US" dirty="0"/>
              <a:t>Contact Information</a:t>
            </a:r>
          </a:p>
        </p:txBody>
      </p:sp>
      <p:sp>
        <p:nvSpPr>
          <p:cNvPr id="4" name="Title 2">
            <a:extLst>
              <a:ext uri="{FF2B5EF4-FFF2-40B4-BE49-F238E27FC236}">
                <a16:creationId xmlns:a16="http://schemas.microsoft.com/office/drawing/2014/main" id="{E9CEC6BA-9CD8-8CEC-D620-B36C9F43B8B0}"/>
              </a:ext>
            </a:extLst>
          </p:cNvPr>
          <p:cNvSpPr>
            <a:spLocks noGrp="1"/>
          </p:cNvSpPr>
          <p:nvPr>
            <p:ph type="title" idx="4294967295"/>
          </p:nvPr>
        </p:nvSpPr>
        <p:spPr>
          <a:xfrm>
            <a:off x="0" y="-750276"/>
            <a:ext cx="10515600" cy="656492"/>
          </a:xfrm>
          <a:prstGeom prst="rect">
            <a:avLst/>
          </a:prstGeom>
        </p:spPr>
        <p:txBody>
          <a:bodyPr anchor="b"/>
          <a:lstStyle/>
          <a:p>
            <a:r>
              <a:rPr lang="en-US" dirty="0"/>
              <a:t>Closing Slide</a:t>
            </a:r>
          </a:p>
        </p:txBody>
      </p:sp>
    </p:spTree>
    <p:extLst>
      <p:ext uri="{BB962C8B-B14F-4D97-AF65-F5344CB8AC3E}">
        <p14:creationId xmlns:p14="http://schemas.microsoft.com/office/powerpoint/2010/main" val="115032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BF7372E5-8CE1-BF70-175C-88C08E30E674}"/>
              </a:ext>
            </a:extLst>
          </p:cNvPr>
          <p:cNvSpPr>
            <a:spLocks noGrp="1"/>
          </p:cNvSpPr>
          <p:nvPr>
            <p:ph type="title" hasCustomPrompt="1"/>
          </p:nvPr>
        </p:nvSpPr>
        <p:spPr/>
        <p:txBody>
          <a:bodyPr/>
          <a:lstStyle>
            <a:lvl1pPr>
              <a:defRPr/>
            </a:lvl1pPr>
          </a:lstStyle>
          <a:p>
            <a:r>
              <a:rPr lang="en-US"/>
              <a:t>Click to Edit Slide Title</a:t>
            </a:r>
          </a:p>
        </p:txBody>
      </p:sp>
      <p:sp>
        <p:nvSpPr>
          <p:cNvPr id="5" name="Text Placeholder">
            <a:extLst>
              <a:ext uri="{FF2B5EF4-FFF2-40B4-BE49-F238E27FC236}">
                <a16:creationId xmlns:a16="http://schemas.microsoft.com/office/drawing/2014/main" id="{1B0A9411-BDAE-A55D-3D7B-798DF0F447A1}"/>
              </a:ext>
            </a:extLst>
          </p:cNvPr>
          <p:cNvSpPr>
            <a:spLocks noGrp="1"/>
          </p:cNvSpPr>
          <p:nvPr>
            <p:ph type="body" sz="quarter" idx="10"/>
          </p:nvPr>
        </p:nvSpPr>
        <p:spPr>
          <a:xfrm>
            <a:off x="838200" y="1242950"/>
            <a:ext cx="10515600" cy="473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437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Column Cont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BF7372E5-8CE1-BF70-175C-88C08E30E674}"/>
              </a:ext>
            </a:extLst>
          </p:cNvPr>
          <p:cNvSpPr>
            <a:spLocks noGrp="1"/>
          </p:cNvSpPr>
          <p:nvPr>
            <p:ph type="title" hasCustomPrompt="1"/>
          </p:nvPr>
        </p:nvSpPr>
        <p:spPr/>
        <p:txBody>
          <a:bodyPr/>
          <a:lstStyle>
            <a:lvl1pPr>
              <a:defRPr/>
            </a:lvl1pPr>
          </a:lstStyle>
          <a:p>
            <a:r>
              <a:rPr lang="en-US"/>
              <a:t>Click to Edit Slide Title</a:t>
            </a:r>
          </a:p>
        </p:txBody>
      </p:sp>
      <p:sp>
        <p:nvSpPr>
          <p:cNvPr id="3" name="Text Placeholder 1">
            <a:extLst>
              <a:ext uri="{FF2B5EF4-FFF2-40B4-BE49-F238E27FC236}">
                <a16:creationId xmlns:a16="http://schemas.microsoft.com/office/drawing/2014/main" id="{7638DC4B-3D79-4769-7DA0-C91C2083D228}"/>
              </a:ext>
            </a:extLst>
          </p:cNvPr>
          <p:cNvSpPr>
            <a:spLocks noGrp="1"/>
          </p:cNvSpPr>
          <p:nvPr>
            <p:ph idx="1"/>
          </p:nvPr>
        </p:nvSpPr>
        <p:spPr>
          <a:xfrm>
            <a:off x="838200" y="1243584"/>
            <a:ext cx="4876800" cy="473659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C136093C-711E-2D3C-86CD-6E57E1EBA21E}"/>
              </a:ext>
            </a:extLst>
          </p:cNvPr>
          <p:cNvSpPr>
            <a:spLocks noGrp="1"/>
          </p:cNvSpPr>
          <p:nvPr>
            <p:ph idx="10"/>
          </p:nvPr>
        </p:nvSpPr>
        <p:spPr>
          <a:xfrm>
            <a:off x="6477000" y="1253331"/>
            <a:ext cx="4876800" cy="473659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41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36.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2.xml"/><Relationship Id="rId1" Type="http://schemas.openxmlformats.org/officeDocument/2006/relationships/slideLayout" Target="../slideLayouts/slideLayout39.xml"/><Relationship Id="rId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7.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theme" Target="../theme/theme5.xml"/><Relationship Id="rId4"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6.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7.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621299"/>
      </p:ext>
    </p:extLst>
  </p:cSld>
  <p:clrMap bg1="dk1" tx1="lt1" bg2="dk2" tx2="lt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0" indent="0" algn="l" defTabSz="914400" rtl="0" eaLnBrk="1" latinLnBrk="0" hangingPunct="1">
        <a:lnSpc>
          <a:spcPct val="90000"/>
        </a:lnSpc>
        <a:spcBef>
          <a:spcPts val="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C88E9A-505D-F740-DA28-092CD5C611C6}"/>
              </a:ext>
            </a:extLst>
          </p:cNvPr>
          <p:cNvSpPr>
            <a:spLocks noGrp="1"/>
          </p:cNvSpPr>
          <p:nvPr>
            <p:ph type="dt" sz="half" idx="2"/>
          </p:nvPr>
        </p:nvSpPr>
        <p:spPr>
          <a:xfrm>
            <a:off x="9372600" y="45720"/>
            <a:ext cx="2743200" cy="265176"/>
          </a:xfrm>
          <a:prstGeom prst="rect">
            <a:avLst/>
          </a:prstGeom>
        </p:spPr>
        <p:txBody>
          <a:bodyPr vert="horz" lIns="91440" tIns="45720" rIns="91440" bIns="45720" rtlCol="0" anchor="ctr"/>
          <a:lstStyle>
            <a:lvl1pPr algn="r">
              <a:defRPr sz="1000">
                <a:solidFill>
                  <a:schemeClr val="bg1"/>
                </a:solidFill>
              </a:defRPr>
            </a:lvl1pPr>
          </a:lstStyle>
          <a:p>
            <a:r>
              <a:rPr lang="en-US"/>
              <a:t>May 9, 2024</a:t>
            </a:r>
            <a:endParaRPr lang="en-US" dirty="0"/>
          </a:p>
        </p:txBody>
      </p:sp>
      <p:sp>
        <p:nvSpPr>
          <p:cNvPr id="3" name="Footer Placeholder 2">
            <a:extLst>
              <a:ext uri="{FF2B5EF4-FFF2-40B4-BE49-F238E27FC236}">
                <a16:creationId xmlns:a16="http://schemas.microsoft.com/office/drawing/2014/main" id="{37677C7D-FC6C-F040-A6D2-42F0E3F828A4}"/>
              </a:ext>
            </a:extLst>
          </p:cNvPr>
          <p:cNvSpPr>
            <a:spLocks noGrp="1"/>
          </p:cNvSpPr>
          <p:nvPr>
            <p:ph type="ftr" sz="quarter" idx="3"/>
          </p:nvPr>
        </p:nvSpPr>
        <p:spPr>
          <a:xfrm>
            <a:off x="73152" y="45720"/>
            <a:ext cx="8229600" cy="265176"/>
          </a:xfrm>
          <a:prstGeom prst="rect">
            <a:avLst/>
          </a:prstGeom>
        </p:spPr>
        <p:txBody>
          <a:bodyPr vert="horz" lIns="91440" tIns="45720" rIns="91440" bIns="45720" rtlCol="0" anchor="ctr"/>
          <a:lstStyle>
            <a:lvl1pPr algn="l">
              <a:defRPr sz="1000">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848E47A4-0FEA-9903-A60B-348AD9EA2E0E}"/>
              </a:ext>
            </a:extLst>
          </p:cNvPr>
          <p:cNvSpPr>
            <a:spLocks noGrp="1"/>
          </p:cNvSpPr>
          <p:nvPr>
            <p:ph type="sldNum" sz="quarter" idx="4"/>
          </p:nvPr>
        </p:nvSpPr>
        <p:spPr>
          <a:xfrm>
            <a:off x="164592" y="6356350"/>
            <a:ext cx="2743200" cy="365125"/>
          </a:xfrm>
          <a:prstGeom prst="rect">
            <a:avLst/>
          </a:prstGeom>
        </p:spPr>
        <p:txBody>
          <a:bodyPr vert="horz" lIns="91440" tIns="45720" rIns="91440" bIns="45720" rtlCol="0" anchor="ctr"/>
          <a:lstStyle>
            <a:lvl1pPr algn="l">
              <a:defRPr sz="1000">
                <a:solidFill>
                  <a:schemeClr val="bg1"/>
                </a:solidFill>
              </a:defRPr>
            </a:lvl1pPr>
          </a:lstStyle>
          <a:p>
            <a:fld id="{65D67DF5-BD2E-4D88-BE8B-422A09B39C6F}" type="slidenum">
              <a:rPr lang="en-US" smtClean="0"/>
              <a:pPr/>
              <a:t>‹#›</a:t>
            </a:fld>
            <a:endParaRPr lang="en-US" dirty="0"/>
          </a:p>
        </p:txBody>
      </p:sp>
    </p:spTree>
    <p:extLst>
      <p:ext uri="{BB962C8B-B14F-4D97-AF65-F5344CB8AC3E}">
        <p14:creationId xmlns:p14="http://schemas.microsoft.com/office/powerpoint/2010/main" val="3346559270"/>
      </p:ext>
    </p:extLst>
  </p:cSld>
  <p:clrMap bg1="lt1" tx1="dk1" bg2="lt2" tx2="dk2" accent1="accent1" accent2="accent2" accent3="accent3" accent4="accent4" accent5="accent5" accent6="accent6" hlink="hlink" folHlink="folHlink"/>
  <p:sldLayoutIdLst>
    <p:sldLayoutId id="2147483728"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2E8A120D-7627-932E-8EC0-2F38F1FF6912}"/>
              </a:ext>
            </a:extLst>
          </p:cNvPr>
          <p:cNvSpPr>
            <a:spLocks noGrp="1"/>
          </p:cNvSpPr>
          <p:nvPr>
            <p:ph type="title"/>
          </p:nvPr>
        </p:nvSpPr>
        <p:spPr>
          <a:xfrm>
            <a:off x="838200" y="499237"/>
            <a:ext cx="10515600" cy="561467"/>
          </a:xfrm>
          <a:prstGeom prst="rect">
            <a:avLst/>
          </a:prstGeom>
        </p:spPr>
        <p:txBody>
          <a:bodyPr vert="horz" lIns="91440" tIns="45720" rIns="91440" bIns="45720" rtlCol="0" anchor="t" anchorCtr="0">
            <a:noAutofit/>
          </a:bodyPr>
          <a:lstStyle/>
          <a:p>
            <a:r>
              <a:rPr lang="en-US" dirty="0"/>
              <a:t>Click to Edit Slide Title</a:t>
            </a:r>
          </a:p>
        </p:txBody>
      </p:sp>
      <p:sp>
        <p:nvSpPr>
          <p:cNvPr id="3" name="Text Placeholder">
            <a:extLst>
              <a:ext uri="{FF2B5EF4-FFF2-40B4-BE49-F238E27FC236}">
                <a16:creationId xmlns:a16="http://schemas.microsoft.com/office/drawing/2014/main" id="{B7CF5DDA-CBB1-F6EC-AA68-16EFD0CB470B}"/>
              </a:ext>
            </a:extLst>
          </p:cNvPr>
          <p:cNvSpPr>
            <a:spLocks noGrp="1"/>
          </p:cNvSpPr>
          <p:nvPr>
            <p:ph type="body" idx="1"/>
          </p:nvPr>
        </p:nvSpPr>
        <p:spPr>
          <a:xfrm>
            <a:off x="838200" y="1253331"/>
            <a:ext cx="10515600" cy="473659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D252784-FA0E-8E43-AE5C-87603E18F34D}"/>
              </a:ext>
            </a:extLst>
          </p:cNvPr>
          <p:cNvSpPr>
            <a:spLocks noGrp="1"/>
          </p:cNvSpPr>
          <p:nvPr>
            <p:ph type="dt" sz="half" idx="2"/>
          </p:nvPr>
        </p:nvSpPr>
        <p:spPr>
          <a:xfrm>
            <a:off x="9372600" y="45720"/>
            <a:ext cx="2743200" cy="265176"/>
          </a:xfrm>
          <a:prstGeom prst="rect">
            <a:avLst/>
          </a:prstGeom>
        </p:spPr>
        <p:txBody>
          <a:bodyPr vert="horz" lIns="91440" tIns="45720" rIns="91440" bIns="45720" rtlCol="0" anchor="ctr"/>
          <a:lstStyle>
            <a:lvl1pPr algn="r">
              <a:defRPr sz="1000">
                <a:solidFill>
                  <a:schemeClr val="tx1"/>
                </a:solidFill>
              </a:defRPr>
            </a:lvl1pPr>
          </a:lstStyle>
          <a:p>
            <a:r>
              <a:rPr lang="en-US"/>
              <a:t>May 9, 2024</a:t>
            </a:r>
            <a:endParaRPr lang="en-US" dirty="0"/>
          </a:p>
        </p:txBody>
      </p:sp>
      <p:sp>
        <p:nvSpPr>
          <p:cNvPr id="8" name="Footer Placeholder 7">
            <a:extLst>
              <a:ext uri="{FF2B5EF4-FFF2-40B4-BE49-F238E27FC236}">
                <a16:creationId xmlns:a16="http://schemas.microsoft.com/office/drawing/2014/main" id="{EF419F93-6132-86EB-1228-0EB27B366472}"/>
              </a:ext>
            </a:extLst>
          </p:cNvPr>
          <p:cNvSpPr>
            <a:spLocks noGrp="1"/>
          </p:cNvSpPr>
          <p:nvPr>
            <p:ph type="ftr" sz="quarter" idx="3"/>
          </p:nvPr>
        </p:nvSpPr>
        <p:spPr>
          <a:xfrm>
            <a:off x="73152" y="45720"/>
            <a:ext cx="8229600" cy="265176"/>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9" name="Slide Number Placeholder 8">
            <a:extLst>
              <a:ext uri="{FF2B5EF4-FFF2-40B4-BE49-F238E27FC236}">
                <a16:creationId xmlns:a16="http://schemas.microsoft.com/office/drawing/2014/main" id="{0C3A4451-DB65-0D1F-5D54-7EDB881B8DDA}"/>
              </a:ext>
            </a:extLst>
          </p:cNvPr>
          <p:cNvSpPr>
            <a:spLocks noGrp="1"/>
          </p:cNvSpPr>
          <p:nvPr>
            <p:ph type="sldNum" sz="quarter" idx="4"/>
          </p:nvPr>
        </p:nvSpPr>
        <p:spPr>
          <a:xfrm>
            <a:off x="164592" y="6356350"/>
            <a:ext cx="2743200" cy="365125"/>
          </a:xfrm>
          <a:prstGeom prst="rect">
            <a:avLst/>
          </a:prstGeom>
        </p:spPr>
        <p:txBody>
          <a:bodyPr vert="horz" lIns="91440" tIns="45720" rIns="91440" bIns="45720" rtlCol="0" anchor="ctr"/>
          <a:lstStyle>
            <a:lvl1pPr algn="l">
              <a:defRPr sz="1050">
                <a:solidFill>
                  <a:schemeClr val="tx1"/>
                </a:solidFill>
              </a:defRPr>
            </a:lvl1pPr>
          </a:lstStyle>
          <a:p>
            <a:fld id="{97FF47DA-20DC-4E03-9B41-47DE8F3CCC12}" type="slidenum">
              <a:rPr lang="en-US" smtClean="0"/>
              <a:pPr/>
              <a:t>‹#›</a:t>
            </a:fld>
            <a:endParaRPr lang="en-US" dirty="0"/>
          </a:p>
        </p:txBody>
      </p:sp>
    </p:spTree>
    <p:extLst>
      <p:ext uri="{BB962C8B-B14F-4D97-AF65-F5344CB8AC3E}">
        <p14:creationId xmlns:p14="http://schemas.microsoft.com/office/powerpoint/2010/main" val="3562990747"/>
      </p:ext>
    </p:extLst>
  </p:cSld>
  <p:clrMap bg1="lt1" tx1="dk1" bg2="lt2" tx2="dk2" accent1="accent1" accent2="accent2" accent3="accent3" accent4="accent4" accent5="accent5" accent6="accent6" hlink="hlink" folHlink="folHlink"/>
  <p:sldLayoutIdLst>
    <p:sldLayoutId id="2147483730" r:id="rId1"/>
    <p:sldLayoutId id="2147483731"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spcAft>
          <a:spcPts val="12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NCDIT Logo" descr="N.C. Department of Information Technology Logo">
            <a:extLst>
              <a:ext uri="{FF2B5EF4-FFF2-40B4-BE49-F238E27FC236}">
                <a16:creationId xmlns:a16="http://schemas.microsoft.com/office/drawing/2014/main" id="{0E78C2E3-1298-7B3A-EFE9-B00C9FFB0283}"/>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3666745" y="1687519"/>
            <a:ext cx="4882896" cy="807321"/>
          </a:xfrm>
          <a:prstGeom prst="rect">
            <a:avLst/>
          </a:prstGeom>
        </p:spPr>
      </p:pic>
      <p:sp>
        <p:nvSpPr>
          <p:cNvPr id="2" name="Date Placeholder 1">
            <a:extLst>
              <a:ext uri="{FF2B5EF4-FFF2-40B4-BE49-F238E27FC236}">
                <a16:creationId xmlns:a16="http://schemas.microsoft.com/office/drawing/2014/main" id="{1F706125-7738-85A6-E1AD-CBC46E2B1C2D}"/>
              </a:ext>
            </a:extLst>
          </p:cNvPr>
          <p:cNvSpPr>
            <a:spLocks noGrp="1"/>
          </p:cNvSpPr>
          <p:nvPr>
            <p:ph type="dt" sz="half" idx="2"/>
          </p:nvPr>
        </p:nvSpPr>
        <p:spPr>
          <a:xfrm>
            <a:off x="9372600" y="45720"/>
            <a:ext cx="2743200" cy="265176"/>
          </a:xfrm>
          <a:prstGeom prst="rect">
            <a:avLst/>
          </a:prstGeom>
        </p:spPr>
        <p:txBody>
          <a:bodyPr vert="horz" lIns="91440" tIns="45720" rIns="91440" bIns="45720" rtlCol="0" anchor="ctr"/>
          <a:lstStyle>
            <a:lvl1pPr algn="r">
              <a:defRPr sz="1000">
                <a:solidFill>
                  <a:schemeClr val="bg1"/>
                </a:solidFill>
              </a:defRPr>
            </a:lvl1pPr>
          </a:lstStyle>
          <a:p>
            <a:r>
              <a:rPr lang="en-US"/>
              <a:t>May 9, 2024</a:t>
            </a:r>
            <a:endParaRPr lang="en-US" dirty="0"/>
          </a:p>
        </p:txBody>
      </p:sp>
      <p:sp>
        <p:nvSpPr>
          <p:cNvPr id="4" name="Footer Placeholder 3">
            <a:extLst>
              <a:ext uri="{FF2B5EF4-FFF2-40B4-BE49-F238E27FC236}">
                <a16:creationId xmlns:a16="http://schemas.microsoft.com/office/drawing/2014/main" id="{80A7C2F1-6197-B729-794E-90116F822B12}"/>
              </a:ext>
            </a:extLst>
          </p:cNvPr>
          <p:cNvSpPr>
            <a:spLocks noGrp="1"/>
          </p:cNvSpPr>
          <p:nvPr>
            <p:ph type="ftr" sz="quarter" idx="3"/>
          </p:nvPr>
        </p:nvSpPr>
        <p:spPr>
          <a:xfrm>
            <a:off x="73152" y="45720"/>
            <a:ext cx="8229600" cy="265176"/>
          </a:xfrm>
          <a:prstGeom prst="rect">
            <a:avLst/>
          </a:prstGeom>
        </p:spPr>
        <p:txBody>
          <a:bodyPr vert="horz" lIns="91440" tIns="45720" rIns="91440" bIns="45720" rtlCol="0" anchor="ctr"/>
          <a:lstStyle>
            <a:lvl1pPr algn="l">
              <a:defRPr sz="1000">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F79C4329-0E4F-4327-8E27-CBDC77A06411}"/>
              </a:ext>
            </a:extLst>
          </p:cNvPr>
          <p:cNvSpPr>
            <a:spLocks noGrp="1"/>
          </p:cNvSpPr>
          <p:nvPr>
            <p:ph type="sldNum" sz="quarter" idx="4"/>
          </p:nvPr>
        </p:nvSpPr>
        <p:spPr>
          <a:xfrm>
            <a:off x="164592" y="6356350"/>
            <a:ext cx="2743200" cy="365125"/>
          </a:xfrm>
          <a:prstGeom prst="rect">
            <a:avLst/>
          </a:prstGeom>
        </p:spPr>
        <p:txBody>
          <a:bodyPr vert="horz" lIns="91440" tIns="45720" rIns="91440" bIns="45720" rtlCol="0" anchor="ctr"/>
          <a:lstStyle>
            <a:lvl1pPr algn="l">
              <a:defRPr sz="1000">
                <a:solidFill>
                  <a:schemeClr val="bg1"/>
                </a:solidFill>
              </a:defRPr>
            </a:lvl1pPr>
          </a:lstStyle>
          <a:p>
            <a:fld id="{7D5FF8F6-A464-461B-9860-0527BA4DBBF5}" type="slidenum">
              <a:rPr lang="en-US" smtClean="0"/>
              <a:pPr/>
              <a:t>‹#›</a:t>
            </a:fld>
            <a:endParaRPr lang="en-US" dirty="0"/>
          </a:p>
        </p:txBody>
      </p:sp>
    </p:spTree>
    <p:extLst>
      <p:ext uri="{BB962C8B-B14F-4D97-AF65-F5344CB8AC3E}">
        <p14:creationId xmlns:p14="http://schemas.microsoft.com/office/powerpoint/2010/main" val="1793555229"/>
      </p:ext>
    </p:extLst>
  </p:cSld>
  <p:clrMap bg1="lt1" tx1="dk1" bg2="lt2" tx2="dk2" accent1="accent1" accent2="accent2" accent3="accent3" accent4="accent4" accent5="accent5" accent6="accent6" hlink="hlink" folHlink="folHlink"/>
  <p:sldLayoutIdLst>
    <p:sldLayoutId id="214748373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502818"/>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2E8A120D-7627-932E-8EC0-2F38F1FF6912}"/>
              </a:ext>
            </a:extLst>
          </p:cNvPr>
          <p:cNvSpPr>
            <a:spLocks noGrp="1"/>
          </p:cNvSpPr>
          <p:nvPr>
            <p:ph type="title"/>
          </p:nvPr>
        </p:nvSpPr>
        <p:spPr>
          <a:xfrm>
            <a:off x="838200" y="499237"/>
            <a:ext cx="10515600" cy="561467"/>
          </a:xfrm>
          <a:prstGeom prst="rect">
            <a:avLst/>
          </a:prstGeom>
        </p:spPr>
        <p:txBody>
          <a:bodyPr vert="horz" lIns="91440" tIns="45720" rIns="91440" bIns="45720" rtlCol="0" anchor="t" anchorCtr="0">
            <a:noAutofit/>
          </a:bodyPr>
          <a:lstStyle/>
          <a:p>
            <a:r>
              <a:rPr lang="en-US" dirty="0"/>
              <a:t>Click to Edit Slide Title</a:t>
            </a:r>
          </a:p>
        </p:txBody>
      </p:sp>
      <p:sp>
        <p:nvSpPr>
          <p:cNvPr id="3" name="Text Placeholder">
            <a:extLst>
              <a:ext uri="{FF2B5EF4-FFF2-40B4-BE49-F238E27FC236}">
                <a16:creationId xmlns:a16="http://schemas.microsoft.com/office/drawing/2014/main" id="{B7CF5DDA-CBB1-F6EC-AA68-16EFD0CB470B}"/>
              </a:ext>
            </a:extLst>
          </p:cNvPr>
          <p:cNvSpPr>
            <a:spLocks noGrp="1"/>
          </p:cNvSpPr>
          <p:nvPr>
            <p:ph type="body" idx="1"/>
          </p:nvPr>
        </p:nvSpPr>
        <p:spPr>
          <a:xfrm>
            <a:off x="838200" y="1253331"/>
            <a:ext cx="10515600" cy="473659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77185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NCDIT Logo" descr="N.C. Department of Information Technology Logo">
            <a:extLst>
              <a:ext uri="{FF2B5EF4-FFF2-40B4-BE49-F238E27FC236}">
                <a16:creationId xmlns:a16="http://schemas.microsoft.com/office/drawing/2014/main" id="{0E78C2E3-1298-7B3A-EFE9-B00C9FFB0283}"/>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3422672" y="1687519"/>
            <a:ext cx="5346655" cy="883997"/>
          </a:xfrm>
          <a:prstGeom prst="rect">
            <a:avLst/>
          </a:prstGeom>
        </p:spPr>
      </p:pic>
    </p:spTree>
    <p:extLst>
      <p:ext uri="{BB962C8B-B14F-4D97-AF65-F5344CB8AC3E}">
        <p14:creationId xmlns:p14="http://schemas.microsoft.com/office/powerpoint/2010/main" val="2732802495"/>
      </p:ext>
    </p:extLst>
  </p:cSld>
  <p:clrMap bg1="lt1" tx1="dk1" bg2="lt2" tx2="dk2" accent1="accent1" accent2="accent2" accent3="accent3" accent4="accent4" accent5="accent5" accent6="accent6" hlink="hlink" folHlink="folHlink"/>
  <p:sldLayoutIdLst>
    <p:sldLayoutId id="214748367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2E8A120D-7627-932E-8EC0-2F38F1FF6912}"/>
              </a:ext>
            </a:extLst>
          </p:cNvPr>
          <p:cNvSpPr>
            <a:spLocks noGrp="1"/>
          </p:cNvSpPr>
          <p:nvPr>
            <p:ph type="title"/>
          </p:nvPr>
        </p:nvSpPr>
        <p:spPr>
          <a:xfrm>
            <a:off x="838200" y="499237"/>
            <a:ext cx="10515600" cy="561467"/>
          </a:xfrm>
          <a:prstGeom prst="rect">
            <a:avLst/>
          </a:prstGeom>
        </p:spPr>
        <p:txBody>
          <a:bodyPr vert="horz" lIns="91440" tIns="45720" rIns="91440" bIns="45720" rtlCol="0" anchor="t" anchorCtr="0">
            <a:noAutofit/>
          </a:bodyPr>
          <a:lstStyle/>
          <a:p>
            <a:r>
              <a:rPr lang="en-US"/>
              <a:t>Click to Edit Slide Title</a:t>
            </a:r>
          </a:p>
        </p:txBody>
      </p:sp>
      <p:sp>
        <p:nvSpPr>
          <p:cNvPr id="3" name="Text Placeholder">
            <a:extLst>
              <a:ext uri="{FF2B5EF4-FFF2-40B4-BE49-F238E27FC236}">
                <a16:creationId xmlns:a16="http://schemas.microsoft.com/office/drawing/2014/main" id="{B7CF5DDA-CBB1-F6EC-AA68-16EFD0CB470B}"/>
              </a:ext>
            </a:extLst>
          </p:cNvPr>
          <p:cNvSpPr>
            <a:spLocks noGrp="1"/>
          </p:cNvSpPr>
          <p:nvPr>
            <p:ph type="body" idx="1"/>
          </p:nvPr>
        </p:nvSpPr>
        <p:spPr>
          <a:xfrm>
            <a:off x="838200" y="1253331"/>
            <a:ext cx="10515600" cy="473659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396726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7" r:id="rId3"/>
    <p:sldLayoutId id="2147483698"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2E8A120D-7627-932E-8EC0-2F38F1FF6912}"/>
              </a:ext>
            </a:extLst>
          </p:cNvPr>
          <p:cNvSpPr>
            <a:spLocks noGrp="1"/>
          </p:cNvSpPr>
          <p:nvPr>
            <p:ph type="title"/>
          </p:nvPr>
        </p:nvSpPr>
        <p:spPr>
          <a:xfrm>
            <a:off x="838200" y="499237"/>
            <a:ext cx="10515600" cy="561467"/>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a:extLst>
              <a:ext uri="{FF2B5EF4-FFF2-40B4-BE49-F238E27FC236}">
                <a16:creationId xmlns:a16="http://schemas.microsoft.com/office/drawing/2014/main" id="{B7CF5DDA-CBB1-F6EC-AA68-16EFD0CB470B}"/>
              </a:ext>
            </a:extLst>
          </p:cNvPr>
          <p:cNvSpPr>
            <a:spLocks noGrp="1"/>
          </p:cNvSpPr>
          <p:nvPr>
            <p:ph type="body" idx="1"/>
          </p:nvPr>
        </p:nvSpPr>
        <p:spPr>
          <a:xfrm>
            <a:off x="838200" y="1253331"/>
            <a:ext cx="10515600" cy="473659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502160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8CB8A3D-9A54-FD7C-F6A5-B33E6C891A4E}"/>
              </a:ext>
            </a:extLst>
          </p:cNvPr>
          <p:cNvSpPr>
            <a:spLocks noGrp="1"/>
          </p:cNvSpPr>
          <p:nvPr>
            <p:ph type="body" idx="1"/>
          </p:nvPr>
        </p:nvSpPr>
        <p:spPr>
          <a:xfrm>
            <a:off x="838200" y="1825625"/>
            <a:ext cx="10515600" cy="4351338"/>
          </a:xfrm>
          <a:prstGeom prst="rect">
            <a:avLst/>
          </a:prstGeom>
          <a:effectLst>
            <a:outerShdw blurRad="50800" dist="38100" dir="8100000" algn="tr" rotWithShape="0">
              <a:prstClr val="black">
                <a:alpha val="40000"/>
              </a:prstClr>
            </a:outerShdw>
          </a:effectLst>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tle Placeholder 4">
            <a:extLst>
              <a:ext uri="{FF2B5EF4-FFF2-40B4-BE49-F238E27FC236}">
                <a16:creationId xmlns:a16="http://schemas.microsoft.com/office/drawing/2014/main" id="{F38A7675-78A2-B642-22AF-B98514C68B06}"/>
              </a:ext>
            </a:extLst>
          </p:cNvPr>
          <p:cNvSpPr>
            <a:spLocks noGrp="1"/>
          </p:cNvSpPr>
          <p:nvPr>
            <p:ph type="title"/>
          </p:nvPr>
        </p:nvSpPr>
        <p:spPr>
          <a:xfrm>
            <a:off x="838200" y="365125"/>
            <a:ext cx="10515600" cy="1325563"/>
          </a:xfrm>
          <a:prstGeom prst="rect">
            <a:avLst/>
          </a:prstGeom>
          <a:effectLst>
            <a:outerShdw blurRad="50800" dist="38100" dir="8100000" algn="tr" rotWithShape="0">
              <a:prstClr val="black">
                <a:alpha val="40000"/>
              </a:prstClr>
            </a:outerShdw>
          </a:effectLst>
        </p:spPr>
        <p:txBody>
          <a:bodyPr vert="horz" lIns="91440" tIns="45720" rIns="91440" bIns="45720" rtlCol="0" anchor="ctr">
            <a:noAutofit/>
          </a:bodyPr>
          <a:lstStyle/>
          <a:p>
            <a:r>
              <a:rPr lang="en-US" noProof="0"/>
              <a:t>Click to edit Master title style</a:t>
            </a:r>
          </a:p>
        </p:txBody>
      </p:sp>
      <p:sp>
        <p:nvSpPr>
          <p:cNvPr id="8" name="Footer Placeholder 7">
            <a:extLst>
              <a:ext uri="{FF2B5EF4-FFF2-40B4-BE49-F238E27FC236}">
                <a16:creationId xmlns:a16="http://schemas.microsoft.com/office/drawing/2014/main" id="{C176125D-E69D-E2ED-1549-3D67DBD487E0}"/>
              </a:ext>
            </a:extLst>
          </p:cNvPr>
          <p:cNvSpPr>
            <a:spLocks noGrp="1"/>
          </p:cNvSpPr>
          <p:nvPr>
            <p:ph type="ftr" sz="quarter" idx="3"/>
          </p:nvPr>
        </p:nvSpPr>
        <p:spPr>
          <a:xfrm>
            <a:off x="484632" y="6217920"/>
            <a:ext cx="4114800" cy="365125"/>
          </a:xfrm>
          <a:prstGeom prst="rect">
            <a:avLst/>
          </a:prstGeom>
        </p:spPr>
        <p:txBody>
          <a:bodyPr vert="horz" lIns="91440" tIns="45720" rIns="91440" bIns="45720" rtlCol="0" anchor="ctr">
            <a:noAutofit/>
          </a:bodyPr>
          <a:lstStyle>
            <a:lvl1pPr algn="l">
              <a:defRPr sz="1200">
                <a:solidFill>
                  <a:schemeClr val="bg1"/>
                </a:solidFill>
                <a:latin typeface="+mn-lt"/>
              </a:defRPr>
            </a:lvl1pPr>
          </a:lstStyle>
          <a:p>
            <a:r>
              <a:rPr lang="en-US" noProof="0"/>
              <a:t>Presentation Title</a:t>
            </a:r>
          </a:p>
        </p:txBody>
      </p:sp>
    </p:spTree>
    <p:extLst>
      <p:ext uri="{BB962C8B-B14F-4D97-AF65-F5344CB8AC3E}">
        <p14:creationId xmlns:p14="http://schemas.microsoft.com/office/powerpoint/2010/main" val="408275828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Lst>
  <p:hf sldNum="0" hd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840">
          <p15:clr>
            <a:srgbClr val="F26B43"/>
          </p15:clr>
        </p15:guide>
        <p15:guide id="3" pos="5640">
          <p15:clr>
            <a:srgbClr val="F26B43"/>
          </p15:clr>
        </p15:guide>
        <p15:guide id="4" pos="1656">
          <p15:clr>
            <a:srgbClr val="F26B43"/>
          </p15:clr>
        </p15:guide>
        <p15:guide id="5" pos="520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2E8A120D-7627-932E-8EC0-2F38F1FF6912}"/>
              </a:ext>
            </a:extLst>
          </p:cNvPr>
          <p:cNvSpPr>
            <a:spLocks noGrp="1"/>
          </p:cNvSpPr>
          <p:nvPr>
            <p:ph type="title"/>
          </p:nvPr>
        </p:nvSpPr>
        <p:spPr>
          <a:xfrm>
            <a:off x="838200" y="499237"/>
            <a:ext cx="10515600" cy="561467"/>
          </a:xfrm>
          <a:prstGeom prst="rect">
            <a:avLst/>
          </a:prstGeom>
        </p:spPr>
        <p:txBody>
          <a:bodyPr vert="horz" lIns="91440" tIns="45720" rIns="91440" bIns="45720" rtlCol="0" anchor="t" anchorCtr="0">
            <a:noAutofit/>
          </a:bodyPr>
          <a:lstStyle/>
          <a:p>
            <a:r>
              <a:rPr lang="en-US" dirty="0"/>
              <a:t>Click to Edit Slide Title</a:t>
            </a:r>
          </a:p>
        </p:txBody>
      </p:sp>
      <p:sp>
        <p:nvSpPr>
          <p:cNvPr id="3" name="Text Placeholder">
            <a:extLst>
              <a:ext uri="{FF2B5EF4-FFF2-40B4-BE49-F238E27FC236}">
                <a16:creationId xmlns:a16="http://schemas.microsoft.com/office/drawing/2014/main" id="{B7CF5DDA-CBB1-F6EC-AA68-16EFD0CB470B}"/>
              </a:ext>
            </a:extLst>
          </p:cNvPr>
          <p:cNvSpPr>
            <a:spLocks noGrp="1"/>
          </p:cNvSpPr>
          <p:nvPr>
            <p:ph type="body" idx="1"/>
          </p:nvPr>
        </p:nvSpPr>
        <p:spPr>
          <a:xfrm>
            <a:off x="838200" y="1253331"/>
            <a:ext cx="10515600" cy="473659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6452CBE-EA8A-A142-8886-96FEE4A4313A}"/>
              </a:ext>
            </a:extLst>
          </p:cNvPr>
          <p:cNvSpPr>
            <a:spLocks noGrp="1"/>
          </p:cNvSpPr>
          <p:nvPr>
            <p:ph type="dt" sz="half" idx="2"/>
          </p:nvPr>
        </p:nvSpPr>
        <p:spPr>
          <a:xfrm>
            <a:off x="9375711" y="47212"/>
            <a:ext cx="2743200" cy="268812"/>
          </a:xfrm>
          <a:prstGeom prst="rect">
            <a:avLst/>
          </a:prstGeom>
        </p:spPr>
        <p:txBody>
          <a:bodyPr vert="horz" lIns="91440" tIns="45720" rIns="91440" bIns="45720" rtlCol="0" anchor="ctr"/>
          <a:lstStyle>
            <a:lvl1pPr algn="r">
              <a:defRPr sz="1000">
                <a:solidFill>
                  <a:schemeClr val="tx1"/>
                </a:solidFill>
              </a:defRPr>
            </a:lvl1pPr>
          </a:lstStyle>
          <a:p>
            <a:r>
              <a:rPr lang="en-US"/>
              <a:t>May 9, 2024</a:t>
            </a:r>
            <a:endParaRPr lang="en-US" dirty="0"/>
          </a:p>
        </p:txBody>
      </p:sp>
      <p:sp>
        <p:nvSpPr>
          <p:cNvPr id="5" name="Footer Placeholder 4">
            <a:extLst>
              <a:ext uri="{FF2B5EF4-FFF2-40B4-BE49-F238E27FC236}">
                <a16:creationId xmlns:a16="http://schemas.microsoft.com/office/drawing/2014/main" id="{8AF680AC-211A-63FC-18A3-0DCEB6A8E554}"/>
              </a:ext>
            </a:extLst>
          </p:cNvPr>
          <p:cNvSpPr>
            <a:spLocks noGrp="1"/>
          </p:cNvSpPr>
          <p:nvPr>
            <p:ph type="ftr" sz="quarter" idx="3"/>
          </p:nvPr>
        </p:nvSpPr>
        <p:spPr>
          <a:xfrm>
            <a:off x="73089" y="47212"/>
            <a:ext cx="8229600" cy="268812"/>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24B6D46-A89B-0B3D-D6E2-AC7C7026DAFA}"/>
              </a:ext>
            </a:extLst>
          </p:cNvPr>
          <p:cNvSpPr>
            <a:spLocks noGrp="1"/>
          </p:cNvSpPr>
          <p:nvPr>
            <p:ph type="sldNum" sz="quarter" idx="4"/>
          </p:nvPr>
        </p:nvSpPr>
        <p:spPr>
          <a:xfrm>
            <a:off x="166395" y="6356350"/>
            <a:ext cx="2743200" cy="365125"/>
          </a:xfrm>
          <a:prstGeom prst="rect">
            <a:avLst/>
          </a:prstGeom>
        </p:spPr>
        <p:txBody>
          <a:bodyPr vert="horz" lIns="91440" tIns="45720" rIns="91440" bIns="45720" rtlCol="0" anchor="ctr"/>
          <a:lstStyle>
            <a:lvl1pPr algn="l">
              <a:defRPr sz="1000">
                <a:solidFill>
                  <a:schemeClr val="tx1"/>
                </a:solidFill>
              </a:defRPr>
            </a:lvl1pPr>
          </a:lstStyle>
          <a:p>
            <a:fld id="{E9D25D31-D6D1-4707-9EC9-A2A91580B82B}" type="slidenum">
              <a:rPr lang="en-US" smtClean="0"/>
              <a:pPr/>
              <a:t>‹#›</a:t>
            </a:fld>
            <a:endParaRPr lang="en-US" dirty="0"/>
          </a:p>
        </p:txBody>
      </p:sp>
    </p:spTree>
    <p:extLst>
      <p:ext uri="{BB962C8B-B14F-4D97-AF65-F5344CB8AC3E}">
        <p14:creationId xmlns:p14="http://schemas.microsoft.com/office/powerpoint/2010/main" val="2501777854"/>
      </p:ext>
    </p:extLst>
  </p:cSld>
  <p:clrMap bg1="lt1" tx1="dk1" bg2="lt2" tx2="dk2" accent1="accent1" accent2="accent2" accent3="accent3" accent4="accent4" accent5="accent5" accent6="accent6" hlink="hlink" folHlink="folHlink"/>
  <p:sldLayoutIdLst>
    <p:sldLayoutId id="2147483723" r:id="rId1"/>
    <p:sldLayoutId id="214748372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spcAft>
          <a:spcPts val="1200"/>
        </a:spcAft>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smtClean="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368903"/>
      </p:ext>
    </p:extLst>
  </p:cSld>
  <p:clrMap bg1="dk1" tx1="lt1" bg2="dk2" tx2="lt2" accent1="accent1" accent2="accent2" accent3="accent3" accent4="accent4" accent5="accent5" accent6="accent6" hlink="hlink" folHlink="folHlink"/>
  <p:sldLayoutIdLst>
    <p:sldLayoutId id="2147483726"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0" indent="0" algn="l" defTabSz="914400" rtl="0" eaLnBrk="1" latinLnBrk="0" hangingPunct="1">
        <a:lnSpc>
          <a:spcPct val="90000"/>
        </a:lnSpc>
        <a:spcBef>
          <a:spcPts val="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tags" Target="../tags/tag8.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3.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tags" Target="../tags/tag4.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9.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9.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9.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A3B864-5E85-99D2-93E5-5CA1F4F35DC7}"/>
              </a:ext>
            </a:extLst>
          </p:cNvPr>
          <p:cNvSpPr>
            <a:spLocks noGrp="1"/>
          </p:cNvSpPr>
          <p:nvPr>
            <p:ph type="title"/>
          </p:nvPr>
        </p:nvSpPr>
        <p:spPr>
          <a:xfrm>
            <a:off x="509573" y="1616554"/>
            <a:ext cx="5586427" cy="1584214"/>
          </a:xfrm>
        </p:spPr>
        <p:txBody>
          <a:bodyPr anchor="ctr">
            <a:normAutofit fontScale="90000"/>
          </a:bodyPr>
          <a:lstStyle/>
          <a:p>
            <a:r>
              <a:rPr lang="en-US" altLang="zh-CN" sz="4100"/>
              <a:t>Website Quality Assurance &amp; Accessibility Monitoring</a:t>
            </a:r>
            <a:endParaRPr lang="en-US" sz="4100"/>
          </a:p>
        </p:txBody>
      </p:sp>
      <p:sp>
        <p:nvSpPr>
          <p:cNvPr id="9" name="Text Placeholder 8">
            <a:extLst>
              <a:ext uri="{FF2B5EF4-FFF2-40B4-BE49-F238E27FC236}">
                <a16:creationId xmlns:a16="http://schemas.microsoft.com/office/drawing/2014/main" id="{485E0237-B9A1-0B58-E0AA-05EF84817EB4}"/>
              </a:ext>
            </a:extLst>
          </p:cNvPr>
          <p:cNvSpPr>
            <a:spLocks noGrp="1"/>
          </p:cNvSpPr>
          <p:nvPr>
            <p:ph type="body" sz="quarter" idx="28"/>
          </p:nvPr>
        </p:nvSpPr>
        <p:spPr>
          <a:xfrm>
            <a:off x="509574" y="3435546"/>
            <a:ext cx="4260850" cy="926389"/>
          </a:xfrm>
        </p:spPr>
        <p:txBody>
          <a:bodyPr>
            <a:normAutofit/>
          </a:bodyPr>
          <a:lstStyle/>
          <a:p>
            <a:r>
              <a:rPr lang="en-US" dirty="0"/>
              <a:t>  </a:t>
            </a:r>
            <a:r>
              <a:rPr lang="en-US" sz="2000" dirty="0"/>
              <a:t>NCDIT</a:t>
            </a:r>
            <a:br>
              <a:rPr lang="en-US" sz="2000" dirty="0"/>
            </a:br>
            <a:r>
              <a:rPr lang="en-US" sz="2000" dirty="0"/>
              <a:t>  Digital Solutions</a:t>
            </a:r>
          </a:p>
        </p:txBody>
      </p:sp>
      <p:pic>
        <p:nvPicPr>
          <p:cNvPr id="10" name="Picture 9">
            <a:extLst>
              <a:ext uri="{FF2B5EF4-FFF2-40B4-BE49-F238E27FC236}">
                <a16:creationId xmlns:a16="http://schemas.microsoft.com/office/drawing/2014/main" id="{197312BB-70CB-6E33-10FC-9CE1817F0095}"/>
              </a:ext>
              <a:ext uri="{C183D7F6-B498-43B3-948B-1728B52AA6E4}">
                <adec:decorative xmlns:adec="http://schemas.microsoft.com/office/drawing/2017/decorative" val="1"/>
              </a:ext>
            </a:extLst>
          </p:cNvPr>
          <p:cNvPicPr>
            <a:picLocks noChangeAspect="1"/>
          </p:cNvPicPr>
          <p:nvPr/>
        </p:nvPicPr>
        <p:blipFill>
          <a:blip r:embed="rId4"/>
          <a:srcRect l="43882" r="3239"/>
          <a:stretch/>
        </p:blipFill>
        <p:spPr>
          <a:xfrm>
            <a:off x="6179733" y="462456"/>
            <a:ext cx="6012267" cy="6395544"/>
          </a:xfrm>
          <a:custGeom>
            <a:avLst/>
            <a:gdLst>
              <a:gd name="connsiteX0" fmla="*/ 2550369 w 6483642"/>
              <a:gd name="connsiteY0" fmla="*/ 0 h 6858000"/>
              <a:gd name="connsiteX1" fmla="*/ 4338592 w 6483642"/>
              <a:gd name="connsiteY1" fmla="*/ 0 h 6858000"/>
              <a:gd name="connsiteX2" fmla="*/ 6483642 w 6483642"/>
              <a:gd name="connsiteY2" fmla="*/ 1338386 h 6858000"/>
              <a:gd name="connsiteX3" fmla="*/ 6483642 w 6483642"/>
              <a:gd name="connsiteY3" fmla="*/ 5624376 h 6858000"/>
              <a:gd name="connsiteX4" fmla="*/ 4378767 w 6483642"/>
              <a:gd name="connsiteY4" fmla="*/ 6858000 h 6858000"/>
              <a:gd name="connsiteX5" fmla="*/ 2590564 w 6483642"/>
              <a:gd name="connsiteY5" fmla="*/ 6858000 h 6858000"/>
              <a:gd name="connsiteX6" fmla="*/ 133 w 6483642"/>
              <a:gd name="connsiteY6" fmla="*/ 5332429 h 6858000"/>
              <a:gd name="connsiteX7" fmla="*/ 20164 w 6483642"/>
              <a:gd name="connsiteY7" fmla="*/ 1404433 h 6858000"/>
              <a:gd name="connsiteX0" fmla="*/ 2530205 w 6463478"/>
              <a:gd name="connsiteY0" fmla="*/ 0 h 6858000"/>
              <a:gd name="connsiteX1" fmla="*/ 4318428 w 6463478"/>
              <a:gd name="connsiteY1" fmla="*/ 0 h 6858000"/>
              <a:gd name="connsiteX2" fmla="*/ 6463478 w 6463478"/>
              <a:gd name="connsiteY2" fmla="*/ 1338386 h 6858000"/>
              <a:gd name="connsiteX3" fmla="*/ 6463478 w 6463478"/>
              <a:gd name="connsiteY3" fmla="*/ 5624376 h 6858000"/>
              <a:gd name="connsiteX4" fmla="*/ 4358603 w 6463478"/>
              <a:gd name="connsiteY4" fmla="*/ 6858000 h 6858000"/>
              <a:gd name="connsiteX5" fmla="*/ 2570400 w 6463478"/>
              <a:gd name="connsiteY5" fmla="*/ 6858000 h 6858000"/>
              <a:gd name="connsiteX6" fmla="*/ 17140 w 6463478"/>
              <a:gd name="connsiteY6" fmla="*/ 5339864 h 6858000"/>
              <a:gd name="connsiteX7" fmla="*/ 0 w 6463478"/>
              <a:gd name="connsiteY7" fmla="*/ 1404433 h 6858000"/>
              <a:gd name="connsiteX8" fmla="*/ 2530205 w 6463478"/>
              <a:gd name="connsiteY8" fmla="*/ 0 h 6858000"/>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 name="connsiteX8" fmla="*/ 2513726 w 6446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lnTo>
                  <a:pt x="2513726" y="0"/>
                </a:lnTo>
                <a:close/>
              </a:path>
            </a:pathLst>
          </a:custGeom>
          <a:noFill/>
        </p:spPr>
      </p:pic>
      <p:sp>
        <p:nvSpPr>
          <p:cNvPr id="15" name="Footer Placeholder 4">
            <a:extLst>
              <a:ext uri="{FF2B5EF4-FFF2-40B4-BE49-F238E27FC236}">
                <a16:creationId xmlns:a16="http://schemas.microsoft.com/office/drawing/2014/main" id="{9D6FCFD6-BAB4-0F29-8A3F-3B6AB1559C98}"/>
              </a:ext>
            </a:extLst>
          </p:cNvPr>
          <p:cNvSpPr>
            <a:spLocks noGrp="1"/>
          </p:cNvSpPr>
          <p:nvPr>
            <p:ph type="ftr" sz="quarter" idx="52"/>
          </p:nvPr>
        </p:nvSpPr>
        <p:spPr>
          <a:xfrm>
            <a:off x="484632" y="6217920"/>
            <a:ext cx="411480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Source Sans Pro"/>
                <a:ea typeface="+mn-ea"/>
                <a:cs typeface="+mn-cs"/>
              </a:rPr>
              <a:t>We Are NC Gov</a:t>
            </a:r>
          </a:p>
        </p:txBody>
      </p:sp>
      <p:cxnSp>
        <p:nvCxnSpPr>
          <p:cNvPr id="14" name="Straight Connector 13">
            <a:extLst>
              <a:ext uri="{FF2B5EF4-FFF2-40B4-BE49-F238E27FC236}">
                <a16:creationId xmlns:a16="http://schemas.microsoft.com/office/drawing/2014/main" id="{3BA8142E-B7DB-D3AA-62AB-B4786A6E46B1}"/>
              </a:ext>
            </a:extLst>
          </p:cNvPr>
          <p:cNvCxnSpPr>
            <a:cxnSpLocks/>
          </p:cNvCxnSpPr>
          <p:nvPr/>
        </p:nvCxnSpPr>
        <p:spPr>
          <a:xfrm>
            <a:off x="588579" y="3435546"/>
            <a:ext cx="0" cy="691611"/>
          </a:xfrm>
          <a:prstGeom prst="line">
            <a:avLst/>
          </a:prstGeom>
          <a:ln w="19050"/>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389844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8">
            <a:extLst>
              <a:ext uri="{FF2B5EF4-FFF2-40B4-BE49-F238E27FC236}">
                <a16:creationId xmlns:a16="http://schemas.microsoft.com/office/drawing/2014/main" id="{AD7F6D43-907F-ECCA-E63C-2ACCDA24BAD0}"/>
              </a:ext>
              <a:ext uri="{C183D7F6-B498-43B3-948B-1728B52AA6E4}">
                <adec:decorative xmlns:adec="http://schemas.microsoft.com/office/drawing/2017/decorative" val="1"/>
              </a:ext>
            </a:extLst>
          </p:cNvPr>
          <p:cNvPicPr>
            <a:picLocks noGrp="1" noChangeAspect="1"/>
          </p:cNvPicPr>
          <p:nvPr>
            <p:ph type="pic" sz="quarter" idx="51"/>
          </p:nvPr>
        </p:nvPicPr>
        <p:blipFill>
          <a:blip r:embed="rId4"/>
          <a:srcRect l="28211" r="28211"/>
          <a:stretch/>
        </p:blipFill>
        <p:spPr>
          <a:xfrm>
            <a:off x="852504" y="1532344"/>
            <a:ext cx="3133351" cy="3562415"/>
          </a:xfrm>
        </p:spPr>
      </p:pic>
      <p:sp>
        <p:nvSpPr>
          <p:cNvPr id="5" name="Title 4">
            <a:extLst>
              <a:ext uri="{FF2B5EF4-FFF2-40B4-BE49-F238E27FC236}">
                <a16:creationId xmlns:a16="http://schemas.microsoft.com/office/drawing/2014/main" id="{59C42B87-B7F3-279B-ECD7-A27BF0DFBF8E}"/>
              </a:ext>
            </a:extLst>
          </p:cNvPr>
          <p:cNvSpPr>
            <a:spLocks noGrp="1"/>
          </p:cNvSpPr>
          <p:nvPr>
            <p:ph type="title"/>
          </p:nvPr>
        </p:nvSpPr>
        <p:spPr>
          <a:xfrm>
            <a:off x="4298453" y="387126"/>
            <a:ext cx="6092604" cy="1145218"/>
          </a:xfrm>
        </p:spPr>
        <p:txBody>
          <a:bodyPr/>
          <a:lstStyle/>
          <a:p>
            <a:r>
              <a:rPr lang="en-US"/>
              <a:t>Policy Module</a:t>
            </a:r>
          </a:p>
        </p:txBody>
      </p:sp>
      <p:sp>
        <p:nvSpPr>
          <p:cNvPr id="4" name="Rectangle: Rounded Corners 9">
            <a:extLst>
              <a:ext uri="{FF2B5EF4-FFF2-40B4-BE49-F238E27FC236}">
                <a16:creationId xmlns:a16="http://schemas.microsoft.com/office/drawing/2014/main" id="{5EAB5099-7910-531E-D9FC-224EF6D93365}"/>
              </a:ext>
              <a:ext uri="{C183D7F6-B498-43B3-948B-1728B52AA6E4}">
                <adec:decorative xmlns:adec="http://schemas.microsoft.com/office/drawing/2017/decorative" val="1"/>
              </a:ext>
            </a:extLst>
          </p:cNvPr>
          <p:cNvSpPr/>
          <p:nvPr/>
        </p:nvSpPr>
        <p:spPr>
          <a:xfrm>
            <a:off x="5303296" y="6818575"/>
            <a:ext cx="6123857" cy="45719"/>
          </a:xfrm>
          <a:prstGeom prst="roundRect">
            <a:avLst>
              <a:gd name="adj" fmla="val 50000"/>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2" name="Rectangle: Rounded Corners 9">
            <a:extLst>
              <a:ext uri="{FF2B5EF4-FFF2-40B4-BE49-F238E27FC236}">
                <a16:creationId xmlns:a16="http://schemas.microsoft.com/office/drawing/2014/main" id="{CE504249-9361-C25F-8A4B-377833D03314}"/>
              </a:ext>
              <a:ext uri="{C183D7F6-B498-43B3-948B-1728B52AA6E4}">
                <adec:decorative xmlns:adec="http://schemas.microsoft.com/office/drawing/2017/decorative" val="1"/>
              </a:ext>
            </a:extLst>
          </p:cNvPr>
          <p:cNvSpPr/>
          <p:nvPr/>
        </p:nvSpPr>
        <p:spPr>
          <a:xfrm>
            <a:off x="4885851" y="3812280"/>
            <a:ext cx="6123857" cy="45719"/>
          </a:xfrm>
          <a:prstGeom prst="roundRect">
            <a:avLst>
              <a:gd name="adj" fmla="val 50000"/>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 name="TextBox 1">
            <a:extLst>
              <a:ext uri="{FF2B5EF4-FFF2-40B4-BE49-F238E27FC236}">
                <a16:creationId xmlns:a16="http://schemas.microsoft.com/office/drawing/2014/main" id="{12B0A0C8-9181-5557-FF23-A604A204041D}"/>
              </a:ext>
            </a:extLst>
          </p:cNvPr>
          <p:cNvSpPr txBox="1"/>
          <p:nvPr/>
        </p:nvSpPr>
        <p:spPr>
          <a:xfrm>
            <a:off x="4412513" y="2532993"/>
            <a:ext cx="7014638" cy="1015663"/>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Posterama" panose="020B0504020200020000" pitchFamily="34" charset="0"/>
                <a:ea typeface="微软雅黑"/>
                <a:cs typeface="Posterama" panose="020B0504020200020000" pitchFamily="34" charset="0"/>
              </a:rPr>
              <a:t>Find and address violations relating to your content guides and regulatory compliance and find outdated content across your website.</a:t>
            </a:r>
          </a:p>
        </p:txBody>
      </p:sp>
      <p:sp>
        <p:nvSpPr>
          <p:cNvPr id="8" name="Text Placeholder 8">
            <a:extLst>
              <a:ext uri="{FF2B5EF4-FFF2-40B4-BE49-F238E27FC236}">
                <a16:creationId xmlns:a16="http://schemas.microsoft.com/office/drawing/2014/main" id="{92E003E9-FEDD-521F-ED07-E2706C45930C}"/>
              </a:ext>
            </a:extLst>
          </p:cNvPr>
          <p:cNvSpPr>
            <a:spLocks noGrp="1"/>
          </p:cNvSpPr>
          <p:nvPr>
            <p:ph type="body" sz="quarter" idx="27"/>
          </p:nvPr>
        </p:nvSpPr>
        <p:spPr>
          <a:xfrm>
            <a:off x="4223215" y="1709718"/>
            <a:ext cx="4685859" cy="587964"/>
          </a:xfrm>
        </p:spPr>
        <p:txBody>
          <a:bodyPr/>
          <a:lstStyle/>
          <a:p>
            <a:r>
              <a:rPr lang="en-US" sz="2800"/>
              <a:t>What</a:t>
            </a:r>
          </a:p>
        </p:txBody>
      </p:sp>
      <p:sp>
        <p:nvSpPr>
          <p:cNvPr id="9" name="Text Placeholder 8">
            <a:extLst>
              <a:ext uri="{FF2B5EF4-FFF2-40B4-BE49-F238E27FC236}">
                <a16:creationId xmlns:a16="http://schemas.microsoft.com/office/drawing/2014/main" id="{81F30D2D-74D2-DDB7-2E97-329CB4108B41}"/>
              </a:ext>
            </a:extLst>
          </p:cNvPr>
          <p:cNvSpPr txBox="1">
            <a:spLocks/>
          </p:cNvSpPr>
          <p:nvPr/>
        </p:nvSpPr>
        <p:spPr>
          <a:xfrm>
            <a:off x="4869391" y="4174551"/>
            <a:ext cx="4685859" cy="587964"/>
          </a:xfrm>
          <a:prstGeom prst="rect">
            <a:avLst/>
          </a:prstGeom>
          <a:effectLst>
            <a:outerShdw blurRad="50800" dist="38100" dir="8100000" algn="tr" rotWithShape="0">
              <a:prstClr val="black">
                <a:alpha val="40000"/>
              </a:prstClr>
            </a:outerShdw>
          </a:effectLst>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white"/>
                </a:solidFill>
                <a:effectLst/>
                <a:uLnTx/>
                <a:uFillTx/>
                <a:latin typeface="Source Sans Pro"/>
                <a:ea typeface="+mn-ea"/>
                <a:cs typeface="+mn-cs"/>
              </a:rPr>
              <a:t>How it’s used</a:t>
            </a:r>
          </a:p>
        </p:txBody>
      </p:sp>
      <p:sp>
        <p:nvSpPr>
          <p:cNvPr id="10" name="Text Placeholder 12">
            <a:extLst>
              <a:ext uri="{FF2B5EF4-FFF2-40B4-BE49-F238E27FC236}">
                <a16:creationId xmlns:a16="http://schemas.microsoft.com/office/drawing/2014/main" id="{47C414DB-93CD-45DB-196E-58748529A158}"/>
              </a:ext>
            </a:extLst>
          </p:cNvPr>
          <p:cNvSpPr txBox="1">
            <a:spLocks/>
          </p:cNvSpPr>
          <p:nvPr/>
        </p:nvSpPr>
        <p:spPr>
          <a:xfrm>
            <a:off x="4660669" y="4786082"/>
            <a:ext cx="7397219" cy="1861261"/>
          </a:xfrm>
          <a:prstGeom prst="rect">
            <a:avLst/>
          </a:prstGeom>
          <a:effectLst>
            <a:outerShdw blurRad="50800" dist="38100" dir="8100000" algn="tr"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14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Source Sans Pro"/>
                <a:ea typeface="+mn-ea"/>
                <a:cs typeface="+mn-cs"/>
              </a:rPr>
              <a:t>Identify content that needs to be changed, updated.</a:t>
            </a:r>
            <a:endParaRPr kumimoji="0" lang="en-US" sz="1400" b="0" i="0" u="none" strike="noStrike" kern="1200" cap="none" spc="0" normalizeH="0" baseline="0" noProof="0" dirty="0">
              <a:ln>
                <a:noFill/>
              </a:ln>
              <a:solidFill>
                <a:prstClr val="white"/>
              </a:solidFill>
              <a:effectLst/>
              <a:uLnTx/>
              <a:uFillTx/>
              <a:latin typeface="Source Sans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Source Sans Pro"/>
                <a:ea typeface="Source Sans Pro"/>
                <a:cs typeface="+mn-cs"/>
              </a:rPr>
              <a:t>Ensure Greek text is not on your site.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Source Sans Pro"/>
                <a:ea typeface="Source Sans Pro"/>
                <a:cs typeface="+mn-cs"/>
              </a:rPr>
              <a:t>Quickly sweep for reoccurring instances.</a:t>
            </a:r>
          </a:p>
        </p:txBody>
      </p:sp>
    </p:spTree>
    <p:custDataLst>
      <p:tags r:id="rId1"/>
    </p:custDataLst>
    <p:extLst>
      <p:ext uri="{BB962C8B-B14F-4D97-AF65-F5344CB8AC3E}">
        <p14:creationId xmlns:p14="http://schemas.microsoft.com/office/powerpoint/2010/main" val="194935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A3B864-5E85-99D2-93E5-5CA1F4F35DC7}"/>
              </a:ext>
            </a:extLst>
          </p:cNvPr>
          <p:cNvSpPr>
            <a:spLocks noGrp="1"/>
          </p:cNvSpPr>
          <p:nvPr>
            <p:ph type="title"/>
          </p:nvPr>
        </p:nvSpPr>
        <p:spPr>
          <a:xfrm>
            <a:off x="753036" y="1317812"/>
            <a:ext cx="5989522" cy="2726555"/>
          </a:xfrm>
        </p:spPr>
        <p:txBody>
          <a:bodyPr anchor="ctr"/>
          <a:lstStyle/>
          <a:p>
            <a:r>
              <a:rPr lang="en-US" altLang="zh-CN" sz="6000"/>
              <a:t>Questions</a:t>
            </a:r>
            <a:endParaRPr lang="en-US" sz="6600"/>
          </a:p>
        </p:txBody>
      </p:sp>
      <p:sp>
        <p:nvSpPr>
          <p:cNvPr id="9" name="Text Placeholder 8">
            <a:extLst>
              <a:ext uri="{FF2B5EF4-FFF2-40B4-BE49-F238E27FC236}">
                <a16:creationId xmlns:a16="http://schemas.microsoft.com/office/drawing/2014/main" id="{485E0237-B9A1-0B58-E0AA-05EF84817EB4}"/>
              </a:ext>
            </a:extLst>
          </p:cNvPr>
          <p:cNvSpPr>
            <a:spLocks noGrp="1"/>
          </p:cNvSpPr>
          <p:nvPr>
            <p:ph type="body" sz="quarter" idx="28"/>
          </p:nvPr>
        </p:nvSpPr>
        <p:spPr>
          <a:xfrm>
            <a:off x="1601365" y="4172084"/>
            <a:ext cx="2565521" cy="760288"/>
          </a:xfrm>
        </p:spPr>
        <p:txBody>
          <a:bodyPr anchor="ctr"/>
          <a:lstStyle/>
          <a:p>
            <a:r>
              <a:rPr lang="en-US"/>
              <a:t>NCDIT </a:t>
            </a:r>
            <a:br>
              <a:rPr lang="en-US"/>
            </a:br>
            <a:r>
              <a:rPr lang="en-US"/>
              <a:t>Digital Solutions</a:t>
            </a:r>
          </a:p>
          <a:p>
            <a:r>
              <a:rPr lang="en-US"/>
              <a:t>Phoebe.Simon@nc.gov</a:t>
            </a:r>
          </a:p>
        </p:txBody>
      </p:sp>
      <p:pic>
        <p:nvPicPr>
          <p:cNvPr id="30" name="Picture placeholder 29" descr="Back of people's heads and raised hands at corporate presentation with speaker and whiteboard out of focus in background">
            <a:extLst>
              <a:ext uri="{FF2B5EF4-FFF2-40B4-BE49-F238E27FC236}">
                <a16:creationId xmlns:a16="http://schemas.microsoft.com/office/drawing/2014/main" id="{18C88B4D-F554-49C2-A23C-DFE94D4C835B}"/>
              </a:ext>
            </a:extLst>
          </p:cNvPr>
          <p:cNvPicPr>
            <a:picLocks noGrp="1" noChangeAspect="1"/>
          </p:cNvPicPr>
          <p:nvPr>
            <p:ph type="pic" sz="quarter" idx="47"/>
          </p:nvPr>
        </p:nvPicPr>
        <p:blipFill>
          <a:blip r:embed="rId4"/>
          <a:srcRect l="21059" r="21059"/>
          <a:stretch/>
        </p:blipFill>
        <p:spPr/>
      </p:pic>
      <p:pic>
        <p:nvPicPr>
          <p:cNvPr id="12" name="Shape 31">
            <a:extLst>
              <a:ext uri="{FF2B5EF4-FFF2-40B4-BE49-F238E27FC236}">
                <a16:creationId xmlns:a16="http://schemas.microsoft.com/office/drawing/2014/main" id="{A2E096B7-3B4F-355B-58E5-41784AC8BE2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t="2555" b="2555"/>
          <a:stretch>
            <a:fillRect/>
          </a:stretch>
        </p:blipFill>
        <p:spPr>
          <a:xfrm>
            <a:off x="10465051" y="1728740"/>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pic>
        <p:nvPicPr>
          <p:cNvPr id="13" name="Shape 33">
            <a:extLst>
              <a:ext uri="{FF2B5EF4-FFF2-40B4-BE49-F238E27FC236}">
                <a16:creationId xmlns:a16="http://schemas.microsoft.com/office/drawing/2014/main" id="{4D81E37E-7366-D88D-83B8-BBA577CA462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9995647" y="589335"/>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Tree>
    <p:custDataLst>
      <p:tags r:id="rId1"/>
    </p:custDataLst>
    <p:extLst>
      <p:ext uri="{BB962C8B-B14F-4D97-AF65-F5344CB8AC3E}">
        <p14:creationId xmlns:p14="http://schemas.microsoft.com/office/powerpoint/2010/main" val="258108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descr="The word “Agenda” in a an orange pentagon">
            <a:extLst>
              <a:ext uri="{FF2B5EF4-FFF2-40B4-BE49-F238E27FC236}">
                <a16:creationId xmlns:a16="http://schemas.microsoft.com/office/drawing/2014/main" id="{5DF64211-DCD8-B458-DBD2-EBDA7AE3396F}"/>
              </a:ext>
            </a:extLst>
          </p:cNvPr>
          <p:cNvSpPr>
            <a:spLocks noGrp="1"/>
          </p:cNvSpPr>
          <p:nvPr>
            <p:ph type="title"/>
          </p:nvPr>
        </p:nvSpPr>
        <p:spPr>
          <a:xfrm>
            <a:off x="1228165" y="2268070"/>
            <a:ext cx="2841811" cy="1595717"/>
          </a:xfrm>
        </p:spPr>
        <p:txBody>
          <a:bodyPr anchor="ctr"/>
          <a:lstStyle/>
          <a:p>
            <a:pPr algn="ctr"/>
            <a:r>
              <a:rPr lang="en-US" altLang="zh-CN" sz="3600"/>
              <a:t>Agenda</a:t>
            </a:r>
            <a:endParaRPr lang="en-US" sz="3600"/>
          </a:p>
        </p:txBody>
      </p:sp>
      <p:sp>
        <p:nvSpPr>
          <p:cNvPr id="16" name="Text Placeholder 15">
            <a:extLst>
              <a:ext uri="{FF2B5EF4-FFF2-40B4-BE49-F238E27FC236}">
                <a16:creationId xmlns:a16="http://schemas.microsoft.com/office/drawing/2014/main" id="{8FEA3BB9-F064-CFBE-C0BE-BB7A22A4DCFC}"/>
              </a:ext>
            </a:extLst>
          </p:cNvPr>
          <p:cNvSpPr>
            <a:spLocks noGrp="1"/>
          </p:cNvSpPr>
          <p:nvPr>
            <p:ph type="body" sz="quarter" idx="29"/>
          </p:nvPr>
        </p:nvSpPr>
        <p:spPr>
          <a:xfrm>
            <a:off x="5656729" y="2202329"/>
            <a:ext cx="6113930" cy="2339191"/>
          </a:xfrm>
        </p:spPr>
        <p:txBody>
          <a:bodyPr/>
          <a:lstStyle/>
          <a:p>
            <a:pPr marL="342900" indent="-342900">
              <a:buFont typeface="Arial" panose="020B0604020202020204" pitchFamily="34" charset="0"/>
              <a:buChar char="•"/>
            </a:pPr>
            <a:r>
              <a:rPr lang="en-US" sz="2800" b="1">
                <a:solidFill>
                  <a:schemeClr val="bg1"/>
                </a:solidFill>
              </a:rPr>
              <a:t>End of Year Status</a:t>
            </a:r>
          </a:p>
          <a:p>
            <a:pPr marL="342900" indent="-342900">
              <a:buFont typeface="Arial" panose="020B0604020202020204" pitchFamily="34" charset="0"/>
              <a:buChar char="•"/>
            </a:pPr>
            <a:r>
              <a:rPr lang="en-US" sz="2800" b="1">
                <a:solidFill>
                  <a:schemeClr val="bg1"/>
                </a:solidFill>
              </a:rPr>
              <a:t>Website Quality Tools We Use</a:t>
            </a:r>
          </a:p>
          <a:p>
            <a:pPr marL="342900" indent="-342900">
              <a:buFont typeface="Arial" panose="020B0604020202020204" pitchFamily="34" charset="0"/>
              <a:buChar char="•"/>
            </a:pPr>
            <a:r>
              <a:rPr lang="en-US" sz="2800" b="1">
                <a:solidFill>
                  <a:schemeClr val="bg1"/>
                </a:solidFill>
              </a:rPr>
              <a:t>Usability Testing Example</a:t>
            </a:r>
          </a:p>
          <a:p>
            <a:pPr marL="342900" indent="-342900">
              <a:buFont typeface="Arial" panose="020B0604020202020204" pitchFamily="34" charset="0"/>
              <a:buChar char="•"/>
            </a:pPr>
            <a:r>
              <a:rPr lang="en-US" sz="2800" b="1">
                <a:solidFill>
                  <a:schemeClr val="bg1"/>
                </a:solidFill>
              </a:rPr>
              <a:t>Policy Development</a:t>
            </a:r>
          </a:p>
          <a:p>
            <a:pPr marL="342900" indent="-342900">
              <a:buFont typeface="Arial" panose="020B0604020202020204" pitchFamily="34" charset="0"/>
              <a:buChar char="•"/>
            </a:pPr>
            <a:endParaRPr lang="en-US" sz="2800">
              <a:solidFill>
                <a:schemeClr val="bg1"/>
              </a:solidFill>
            </a:endParaRPr>
          </a:p>
        </p:txBody>
      </p:sp>
      <p:sp>
        <p:nvSpPr>
          <p:cNvPr id="20" name="Footer Placeholder 19">
            <a:extLst>
              <a:ext uri="{FF2B5EF4-FFF2-40B4-BE49-F238E27FC236}">
                <a16:creationId xmlns:a16="http://schemas.microsoft.com/office/drawing/2014/main" id="{1664F554-8F3F-2148-FE86-1FE8F66B856B}"/>
              </a:ext>
            </a:extLst>
          </p:cNvPr>
          <p:cNvSpPr>
            <a:spLocks noGrp="1"/>
          </p:cNvSpPr>
          <p:nvPr>
            <p:ph type="ftr" sz="quarter" idx="3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Source Sans Pro"/>
                <a:ea typeface="+mn-ea"/>
                <a:cs typeface="+mn-cs"/>
              </a:rPr>
              <a:t>Website Accessibility &amp; Monitoring</a:t>
            </a:r>
            <a:endParaRPr kumimoji="0" lang="en-US" sz="1200" b="0" i="0" u="none" strike="noStrike" kern="1200" cap="none" spc="0" normalizeH="0" baseline="0" noProof="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277553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78466807-A2DA-EC5D-ACDE-B83D6F7169EA}"/>
              </a:ext>
            </a:extLst>
          </p:cNvPr>
          <p:cNvSpPr>
            <a:spLocks noGrp="1"/>
          </p:cNvSpPr>
          <p:nvPr>
            <p:ph type="body" sz="quarter" idx="53"/>
          </p:nvPr>
        </p:nvSpPr>
        <p:spPr>
          <a:xfrm>
            <a:off x="8258988" y="4738706"/>
            <a:ext cx="3824982" cy="1398840"/>
          </a:xfrm>
        </p:spPr>
        <p:txBody>
          <a:bodyPr/>
          <a:lstStyle/>
          <a:p>
            <a:pPr algn="l"/>
            <a:r>
              <a:rPr lang="en-US" sz="1800" dirty="0"/>
              <a:t>We have over 2,000 content users who communicate with North Carolinians. At least one representative from each trained agency is logged in and monitoring their sites regularly. We have formally trained 124 individuals and informally trained 15 others.</a:t>
            </a:r>
          </a:p>
        </p:txBody>
      </p:sp>
      <p:sp>
        <p:nvSpPr>
          <p:cNvPr id="47" name="Hexagon 46">
            <a:extLst>
              <a:ext uri="{FF2B5EF4-FFF2-40B4-BE49-F238E27FC236}">
                <a16:creationId xmlns:a16="http://schemas.microsoft.com/office/drawing/2014/main" id="{FB59D6AF-FAD8-9DF8-2DB3-79401AA9577C}"/>
              </a:ext>
              <a:ext uri="{C183D7F6-B498-43B3-948B-1728B52AA6E4}">
                <adec:decorative xmlns:adec="http://schemas.microsoft.com/office/drawing/2017/decorative" val="1"/>
              </a:ext>
            </a:extLst>
          </p:cNvPr>
          <p:cNvSpPr/>
          <p:nvPr/>
        </p:nvSpPr>
        <p:spPr>
          <a:xfrm>
            <a:off x="6096000" y="2234202"/>
            <a:ext cx="5585011" cy="1076454"/>
          </a:xfrm>
          <a:prstGeom prst="hexagon">
            <a:avLst/>
          </a:prstGeom>
          <a:gradFill flip="none" rotWithShape="1">
            <a:gsLst>
              <a:gs pos="0">
                <a:schemeClr val="accent3"/>
              </a:gs>
              <a:gs pos="62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6" name="Hexagon 45">
            <a:extLst>
              <a:ext uri="{FF2B5EF4-FFF2-40B4-BE49-F238E27FC236}">
                <a16:creationId xmlns:a16="http://schemas.microsoft.com/office/drawing/2014/main" id="{61A510C6-DB86-B659-63C9-68027F848C0D}"/>
              </a:ext>
              <a:ext uri="{C183D7F6-B498-43B3-948B-1728B52AA6E4}">
                <adec:decorative xmlns:adec="http://schemas.microsoft.com/office/drawing/2017/decorative" val="1"/>
              </a:ext>
            </a:extLst>
          </p:cNvPr>
          <p:cNvSpPr/>
          <p:nvPr/>
        </p:nvSpPr>
        <p:spPr>
          <a:xfrm>
            <a:off x="379783" y="2234202"/>
            <a:ext cx="5585011" cy="1076454"/>
          </a:xfrm>
          <a:prstGeom prst="hexagon">
            <a:avLst/>
          </a:prstGeom>
          <a:gradFill flip="none" rotWithShape="1">
            <a:gsLst>
              <a:gs pos="0">
                <a:schemeClr val="accent3"/>
              </a:gs>
              <a:gs pos="62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pic>
        <p:nvPicPr>
          <p:cNvPr id="9" name="Picture Placeholder 8" descr="A finger pointing to an icon of a webpage&#10;&#10;">
            <a:extLst>
              <a:ext uri="{FF2B5EF4-FFF2-40B4-BE49-F238E27FC236}">
                <a16:creationId xmlns:a16="http://schemas.microsoft.com/office/drawing/2014/main" id="{E71757D0-D237-E1F4-FD66-50FE647500F5}"/>
              </a:ext>
            </a:extLst>
          </p:cNvPr>
          <p:cNvPicPr>
            <a:picLocks noGrp="1" noChangeAspect="1"/>
          </p:cNvPicPr>
          <p:nvPr>
            <p:ph type="pic" sz="quarter" idx="49"/>
          </p:nvPr>
        </p:nvPicPr>
        <p:blipFill>
          <a:blip r:embed="rId4"/>
          <a:srcRect l="12436" r="12436"/>
          <a:stretch>
            <a:fillRect/>
          </a:stretch>
        </p:blipFill>
        <p:spPr>
          <a:xfrm>
            <a:off x="4733245" y="1747070"/>
            <a:ext cx="2368061" cy="2102177"/>
          </a:xfrm>
        </p:spPr>
      </p:pic>
      <p:sp>
        <p:nvSpPr>
          <p:cNvPr id="20" name="Text Placeholder 19">
            <a:extLst>
              <a:ext uri="{FF2B5EF4-FFF2-40B4-BE49-F238E27FC236}">
                <a16:creationId xmlns:a16="http://schemas.microsoft.com/office/drawing/2014/main" id="{940F400F-ABE1-3857-FC5A-80B6EC6A6F54}"/>
              </a:ext>
            </a:extLst>
          </p:cNvPr>
          <p:cNvSpPr>
            <a:spLocks noGrp="1"/>
          </p:cNvSpPr>
          <p:nvPr>
            <p:ph type="body" sz="quarter" idx="54"/>
          </p:nvPr>
        </p:nvSpPr>
        <p:spPr>
          <a:xfrm>
            <a:off x="4351513" y="3447090"/>
            <a:ext cx="3160621" cy="1039828"/>
          </a:xfrm>
        </p:spPr>
        <p:style>
          <a:lnRef idx="0">
            <a:schemeClr val="accent2"/>
          </a:lnRef>
          <a:fillRef idx="3">
            <a:schemeClr val="accent2"/>
          </a:fillRef>
          <a:effectRef idx="3">
            <a:schemeClr val="accent2"/>
          </a:effectRef>
          <a:fontRef idx="minor">
            <a:schemeClr val="lt1"/>
          </a:fontRef>
        </p:style>
        <p:txBody>
          <a:bodyPr anchor="ctr"/>
          <a:lstStyle/>
          <a:p>
            <a:r>
              <a:rPr lang="en-US" sz="2800"/>
              <a:t>304K Pages &amp;  168K Documents</a:t>
            </a:r>
          </a:p>
        </p:txBody>
      </p:sp>
      <p:pic>
        <p:nvPicPr>
          <p:cNvPr id="45" name="Picture Placeholder 44" descr="A group of people talking around a white conference table">
            <a:extLst>
              <a:ext uri="{FF2B5EF4-FFF2-40B4-BE49-F238E27FC236}">
                <a16:creationId xmlns:a16="http://schemas.microsoft.com/office/drawing/2014/main" id="{272481B3-3D2F-089B-A584-FC2144615FC8}"/>
              </a:ext>
              <a:ext uri="{C183D7F6-B498-43B3-948B-1728B52AA6E4}">
                <adec:decorative xmlns:adec="http://schemas.microsoft.com/office/drawing/2017/decorative" val="0"/>
              </a:ext>
            </a:extLst>
          </p:cNvPr>
          <p:cNvPicPr>
            <a:picLocks noGrp="1" noChangeAspect="1"/>
          </p:cNvPicPr>
          <p:nvPr>
            <p:ph type="pic" sz="quarter" idx="50"/>
          </p:nvPr>
        </p:nvPicPr>
        <p:blipFill>
          <a:blip r:embed="rId5"/>
          <a:srcRect l="21402" r="21402"/>
          <a:stretch>
            <a:fillRect/>
          </a:stretch>
        </p:blipFill>
        <p:spPr>
          <a:xfrm>
            <a:off x="8412542" y="1733913"/>
            <a:ext cx="2368061" cy="2102177"/>
          </a:xfrm>
        </p:spPr>
      </p:pic>
      <p:sp>
        <p:nvSpPr>
          <p:cNvPr id="35" name="Text Placeholder 34">
            <a:extLst>
              <a:ext uri="{FF2B5EF4-FFF2-40B4-BE49-F238E27FC236}">
                <a16:creationId xmlns:a16="http://schemas.microsoft.com/office/drawing/2014/main" id="{2C8E94EA-2767-D144-C1BB-32AA2C99723B}"/>
              </a:ext>
            </a:extLst>
          </p:cNvPr>
          <p:cNvSpPr>
            <a:spLocks noGrp="1"/>
          </p:cNvSpPr>
          <p:nvPr>
            <p:ph type="body" sz="quarter" idx="52"/>
          </p:nvPr>
        </p:nvSpPr>
        <p:spPr>
          <a:xfrm>
            <a:off x="8230737" y="3470180"/>
            <a:ext cx="2990799" cy="1016738"/>
          </a:xfrm>
        </p:spPr>
        <p:style>
          <a:lnRef idx="0">
            <a:schemeClr val="accent2"/>
          </a:lnRef>
          <a:fillRef idx="3">
            <a:schemeClr val="accent2"/>
          </a:fillRef>
          <a:effectRef idx="3">
            <a:schemeClr val="accent2"/>
          </a:effectRef>
          <a:fontRef idx="minor">
            <a:schemeClr val="lt1"/>
          </a:fontRef>
        </p:style>
        <p:txBody>
          <a:bodyPr anchor="ctr"/>
          <a:lstStyle/>
          <a:p>
            <a:r>
              <a:rPr lang="en-US" sz="2800"/>
              <a:t>139 Trained Users</a:t>
            </a:r>
          </a:p>
        </p:txBody>
      </p:sp>
      <p:sp>
        <p:nvSpPr>
          <p:cNvPr id="34" name="Text Placeholder 33">
            <a:extLst>
              <a:ext uri="{FF2B5EF4-FFF2-40B4-BE49-F238E27FC236}">
                <a16:creationId xmlns:a16="http://schemas.microsoft.com/office/drawing/2014/main" id="{D87A3CB2-F5CA-6700-5C3A-F9E78D3CF8C5}"/>
              </a:ext>
            </a:extLst>
          </p:cNvPr>
          <p:cNvSpPr>
            <a:spLocks noGrp="1"/>
          </p:cNvSpPr>
          <p:nvPr>
            <p:ph type="body" sz="quarter" idx="55"/>
          </p:nvPr>
        </p:nvSpPr>
        <p:spPr>
          <a:xfrm>
            <a:off x="4605991" y="4738706"/>
            <a:ext cx="3160622" cy="1024435"/>
          </a:xfrm>
        </p:spPr>
        <p:txBody>
          <a:bodyPr/>
          <a:lstStyle/>
          <a:p>
            <a:pPr algn="l"/>
            <a:r>
              <a:rPr lang="en-US" sz="1800" dirty="0"/>
              <a:t>As of October, 303,962 webpages and 168,119 documents on North Carolina State government websites are being scanned weekly.</a:t>
            </a:r>
          </a:p>
        </p:txBody>
      </p:sp>
      <p:pic>
        <p:nvPicPr>
          <p:cNvPr id="5" name="Picture Placeholder 4" descr="A person typing on a computer&#10;">
            <a:extLst>
              <a:ext uri="{FF2B5EF4-FFF2-40B4-BE49-F238E27FC236}">
                <a16:creationId xmlns:a16="http://schemas.microsoft.com/office/drawing/2014/main" id="{D1162757-9AB0-600F-8F00-FCC4219658FB}"/>
              </a:ext>
            </a:extLst>
          </p:cNvPr>
          <p:cNvPicPr>
            <a:picLocks noGrp="1" noChangeAspect="1"/>
          </p:cNvPicPr>
          <p:nvPr>
            <p:ph type="pic" sz="quarter" idx="48"/>
          </p:nvPr>
        </p:nvPicPr>
        <p:blipFill>
          <a:blip r:embed="rId6"/>
          <a:srcRect l="20305" r="20305"/>
          <a:stretch>
            <a:fillRect/>
          </a:stretch>
        </p:blipFill>
        <p:spPr>
          <a:xfrm>
            <a:off x="1104911" y="1770768"/>
            <a:ext cx="2368061" cy="2102177"/>
          </a:xfrm>
        </p:spPr>
      </p:pic>
      <p:sp>
        <p:nvSpPr>
          <p:cNvPr id="37" name="Text Placeholder 36">
            <a:extLst>
              <a:ext uri="{FF2B5EF4-FFF2-40B4-BE49-F238E27FC236}">
                <a16:creationId xmlns:a16="http://schemas.microsoft.com/office/drawing/2014/main" id="{16D3C8BC-FB28-3127-D29E-D4195120A3CA}"/>
              </a:ext>
            </a:extLst>
          </p:cNvPr>
          <p:cNvSpPr>
            <a:spLocks noGrp="1"/>
          </p:cNvSpPr>
          <p:nvPr>
            <p:ph type="body" sz="quarter" idx="27"/>
          </p:nvPr>
        </p:nvSpPr>
        <p:spPr>
          <a:xfrm>
            <a:off x="970463" y="3462483"/>
            <a:ext cx="2630471" cy="1024435"/>
          </a:xfrm>
        </p:spPr>
        <p:style>
          <a:lnRef idx="0">
            <a:schemeClr val="accent2"/>
          </a:lnRef>
          <a:fillRef idx="3">
            <a:schemeClr val="accent2"/>
          </a:fillRef>
          <a:effectRef idx="3">
            <a:schemeClr val="accent2"/>
          </a:effectRef>
          <a:fontRef idx="minor">
            <a:schemeClr val="lt1"/>
          </a:fontRef>
        </p:style>
        <p:txBody>
          <a:bodyPr anchor="ctr"/>
          <a:lstStyle/>
          <a:p>
            <a:r>
              <a:rPr lang="en-US" sz="2800"/>
              <a:t>100 State Websites</a:t>
            </a:r>
          </a:p>
        </p:txBody>
      </p:sp>
      <p:sp>
        <p:nvSpPr>
          <p:cNvPr id="60" name="Title 59">
            <a:extLst>
              <a:ext uri="{FF2B5EF4-FFF2-40B4-BE49-F238E27FC236}">
                <a16:creationId xmlns:a16="http://schemas.microsoft.com/office/drawing/2014/main" id="{0031CE36-F77D-3964-C169-771DBA49D28A}"/>
              </a:ext>
            </a:extLst>
          </p:cNvPr>
          <p:cNvSpPr>
            <a:spLocks noGrp="1"/>
          </p:cNvSpPr>
          <p:nvPr>
            <p:ph type="title"/>
          </p:nvPr>
        </p:nvSpPr>
        <p:spPr>
          <a:xfrm>
            <a:off x="838200" y="229198"/>
            <a:ext cx="10515600" cy="1325563"/>
          </a:xfrm>
        </p:spPr>
        <p:txBody>
          <a:bodyPr/>
          <a:lstStyle/>
          <a:p>
            <a:r>
              <a:rPr lang="en-US"/>
              <a:t>End of Year Stats</a:t>
            </a:r>
          </a:p>
        </p:txBody>
      </p:sp>
      <p:sp>
        <p:nvSpPr>
          <p:cNvPr id="43" name="Text Placeholder 42">
            <a:extLst>
              <a:ext uri="{FF2B5EF4-FFF2-40B4-BE49-F238E27FC236}">
                <a16:creationId xmlns:a16="http://schemas.microsoft.com/office/drawing/2014/main" id="{520E98B6-7B33-8FD4-A662-31DD4B85E22E}"/>
              </a:ext>
            </a:extLst>
          </p:cNvPr>
          <p:cNvSpPr>
            <a:spLocks noGrp="1"/>
          </p:cNvSpPr>
          <p:nvPr>
            <p:ph type="body" sz="quarter" idx="28"/>
          </p:nvPr>
        </p:nvSpPr>
        <p:spPr>
          <a:xfrm>
            <a:off x="838199" y="4740697"/>
            <a:ext cx="2969871" cy="1180115"/>
          </a:xfrm>
        </p:spPr>
        <p:txBody>
          <a:bodyPr/>
          <a:lstStyle/>
          <a:p>
            <a:pPr algn="l"/>
            <a:r>
              <a:rPr lang="en-US" sz="1800" dirty="0"/>
              <a:t>Currently 100 North Carolina state government websites use the website quality assurance and accessibility monitoring service tool (formerly Monsido). </a:t>
            </a:r>
          </a:p>
        </p:txBody>
      </p:sp>
    </p:spTree>
    <p:custDataLst>
      <p:tags r:id="rId1"/>
    </p:custDataLst>
    <p:extLst>
      <p:ext uri="{BB962C8B-B14F-4D97-AF65-F5344CB8AC3E}">
        <p14:creationId xmlns:p14="http://schemas.microsoft.com/office/powerpoint/2010/main" val="418214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4CBFAFCC-A306-4EA1-BEE3-7557795635A8}"/>
              </a:ext>
              <a:ext uri="{C183D7F6-B498-43B3-948B-1728B52AA6E4}">
                <adec:decorative xmlns:adec="http://schemas.microsoft.com/office/drawing/2017/decorative" val="1"/>
              </a:ext>
            </a:extLst>
          </p:cNvPr>
          <p:cNvPicPr>
            <a:picLocks noGrp="1" noChangeAspect="1"/>
          </p:cNvPicPr>
          <p:nvPr>
            <p:ph type="pic" sz="quarter" idx="51"/>
          </p:nvPr>
        </p:nvPicPr>
        <p:blipFill>
          <a:blip r:embed="rId4"/>
          <a:srcRect l="16997" r="16997"/>
          <a:stretch/>
        </p:blipFill>
        <p:spPr>
          <a:xfrm>
            <a:off x="1788170" y="2296125"/>
            <a:ext cx="1886360" cy="2144668"/>
          </a:xfrm>
        </p:spPr>
      </p:pic>
      <p:sp>
        <p:nvSpPr>
          <p:cNvPr id="10" name="Rectangle: Rounded Corners 9">
            <a:extLst>
              <a:ext uri="{FF2B5EF4-FFF2-40B4-BE49-F238E27FC236}">
                <a16:creationId xmlns:a16="http://schemas.microsoft.com/office/drawing/2014/main" id="{B3478D18-6846-CF50-8559-8D921766E21A}"/>
              </a:ext>
              <a:ext uri="{C183D7F6-B498-43B3-948B-1728B52AA6E4}">
                <adec:decorative xmlns:adec="http://schemas.microsoft.com/office/drawing/2017/decorative" val="1"/>
              </a:ext>
            </a:extLst>
          </p:cNvPr>
          <p:cNvSpPr/>
          <p:nvPr/>
        </p:nvSpPr>
        <p:spPr>
          <a:xfrm>
            <a:off x="5090969" y="3319451"/>
            <a:ext cx="1828800" cy="27432"/>
          </a:xfrm>
          <a:prstGeom prst="roundRect">
            <a:avLst>
              <a:gd name="adj" fmla="val 5000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accent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2" name="Rectangle: Rounded Corners 11">
            <a:extLst>
              <a:ext uri="{FF2B5EF4-FFF2-40B4-BE49-F238E27FC236}">
                <a16:creationId xmlns:a16="http://schemas.microsoft.com/office/drawing/2014/main" id="{9627E206-22D1-10E0-E42C-B291EA0ADA9C}"/>
              </a:ext>
              <a:ext uri="{C183D7F6-B498-43B3-948B-1728B52AA6E4}">
                <adec:decorative xmlns:adec="http://schemas.microsoft.com/office/drawing/2017/decorative" val="1"/>
              </a:ext>
            </a:extLst>
          </p:cNvPr>
          <p:cNvSpPr/>
          <p:nvPr/>
        </p:nvSpPr>
        <p:spPr>
          <a:xfrm>
            <a:off x="5090969" y="4780843"/>
            <a:ext cx="1828800" cy="27432"/>
          </a:xfrm>
          <a:prstGeom prst="roundRect">
            <a:avLst>
              <a:gd name="adj" fmla="val 5000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accent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4" name="Text Placeholder 43">
            <a:extLst>
              <a:ext uri="{FF2B5EF4-FFF2-40B4-BE49-F238E27FC236}">
                <a16:creationId xmlns:a16="http://schemas.microsoft.com/office/drawing/2014/main" id="{78466807-A2DA-EC5D-ACDE-B83D6F7169EA}"/>
              </a:ext>
            </a:extLst>
          </p:cNvPr>
          <p:cNvSpPr>
            <a:spLocks noGrp="1"/>
          </p:cNvSpPr>
          <p:nvPr>
            <p:ph type="body" sz="quarter" idx="4294967295"/>
          </p:nvPr>
        </p:nvSpPr>
        <p:spPr>
          <a:xfrm>
            <a:off x="5090969" y="2173832"/>
            <a:ext cx="6561792" cy="619928"/>
          </a:xfrm>
        </p:spPr>
        <p:txBody>
          <a:bodyPr vert="horz" lIns="91440" tIns="45720" rIns="91440" bIns="45720" rtlCol="0" anchor="t">
            <a:noAutofit/>
          </a:bodyPr>
          <a:lstStyle/>
          <a:p>
            <a:pPr marL="0">
              <a:lnSpc>
                <a:spcPct val="100000"/>
              </a:lnSpc>
              <a:spcBef>
                <a:spcPts val="0"/>
              </a:spcBef>
              <a:buNone/>
            </a:pPr>
            <a:r>
              <a:rPr lang="en-US"/>
              <a:t>Our primary goal is to identify impactful ways to improve the state government digital experience for all North Carolinians.</a:t>
            </a:r>
            <a:endParaRPr lang="en-US">
              <a:ea typeface="Source Sans Pro"/>
            </a:endParaRPr>
          </a:p>
        </p:txBody>
      </p:sp>
      <p:sp>
        <p:nvSpPr>
          <p:cNvPr id="35" name="Text Placeholder 34">
            <a:extLst>
              <a:ext uri="{FF2B5EF4-FFF2-40B4-BE49-F238E27FC236}">
                <a16:creationId xmlns:a16="http://schemas.microsoft.com/office/drawing/2014/main" id="{2C8E94EA-2767-D144-C1BB-32AA2C99723B}"/>
              </a:ext>
            </a:extLst>
          </p:cNvPr>
          <p:cNvSpPr>
            <a:spLocks noGrp="1"/>
          </p:cNvSpPr>
          <p:nvPr>
            <p:ph type="body" sz="quarter" idx="4294967295"/>
          </p:nvPr>
        </p:nvSpPr>
        <p:spPr>
          <a:xfrm>
            <a:off x="5090969" y="1691348"/>
            <a:ext cx="6207380" cy="587375"/>
          </a:xfrm>
        </p:spPr>
        <p:txBody>
          <a:bodyPr anchor="b"/>
          <a:lstStyle/>
          <a:p>
            <a:pPr marL="0" indent="0">
              <a:buNone/>
            </a:pPr>
            <a:r>
              <a:rPr lang="en-US" sz="2800" b="1"/>
              <a:t>Site Visitors</a:t>
            </a:r>
            <a:endParaRPr lang="en-US" sz="2800"/>
          </a:p>
        </p:txBody>
      </p:sp>
      <p:sp>
        <p:nvSpPr>
          <p:cNvPr id="9" name="Text Placeholder 43">
            <a:extLst>
              <a:ext uri="{FF2B5EF4-FFF2-40B4-BE49-F238E27FC236}">
                <a16:creationId xmlns:a16="http://schemas.microsoft.com/office/drawing/2014/main" id="{4BCF885F-4CC0-C440-EC1F-22B81200A88D}"/>
              </a:ext>
            </a:extLst>
          </p:cNvPr>
          <p:cNvSpPr txBox="1">
            <a:spLocks/>
          </p:cNvSpPr>
          <p:nvPr/>
        </p:nvSpPr>
        <p:spPr>
          <a:xfrm>
            <a:off x="5090977" y="5272076"/>
            <a:ext cx="6207380" cy="619928"/>
          </a:xfrm>
          <a:prstGeom prst="rect">
            <a:avLst/>
          </a:prstGeom>
          <a:effectLst>
            <a:outerShdw blurRad="50800" dist="38100" dir="8100000" algn="tr" rotWithShape="0">
              <a:prstClr val="black">
                <a:alpha val="40000"/>
              </a:prstClr>
            </a:outerShdw>
          </a:effectLst>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14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latin typeface="Source Sans Pro"/>
                <a:ea typeface="+mn-ea"/>
                <a:cs typeface="+mn-cs"/>
              </a:rPr>
              <a:t>These tools provide base line measurements to help make and gauge the efficacy of improvements made to your agency’s digital presence.</a:t>
            </a:r>
          </a:p>
        </p:txBody>
      </p:sp>
      <p:sp>
        <p:nvSpPr>
          <p:cNvPr id="8" name="Text Placeholder 34">
            <a:extLst>
              <a:ext uri="{FF2B5EF4-FFF2-40B4-BE49-F238E27FC236}">
                <a16:creationId xmlns:a16="http://schemas.microsoft.com/office/drawing/2014/main" id="{33AAE0FE-3A11-E32A-49AC-1001E4EDB84B}"/>
              </a:ext>
            </a:extLst>
          </p:cNvPr>
          <p:cNvSpPr txBox="1">
            <a:spLocks/>
          </p:cNvSpPr>
          <p:nvPr/>
        </p:nvSpPr>
        <p:spPr>
          <a:xfrm>
            <a:off x="5090977" y="4736427"/>
            <a:ext cx="6207380" cy="587375"/>
          </a:xfrm>
          <a:prstGeom prst="rect">
            <a:avLst/>
          </a:prstGeom>
          <a:effectLst>
            <a:outerShdw blurRad="50800" dist="38100" dir="8100000" algn="tr" rotWithShape="0">
              <a:prstClr val="black">
                <a:alpha val="40000"/>
              </a:prstClr>
            </a:outerShdw>
          </a:effectLst>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white"/>
                </a:solidFill>
                <a:effectLst/>
                <a:uLnTx/>
                <a:uFillTx/>
                <a:latin typeface="Source Sans Pro"/>
                <a:ea typeface="+mn-ea"/>
                <a:cs typeface="+mn-cs"/>
              </a:rPr>
              <a:t>Quantify</a:t>
            </a:r>
          </a:p>
        </p:txBody>
      </p:sp>
      <p:sp>
        <p:nvSpPr>
          <p:cNvPr id="43" name="Text Placeholder 42">
            <a:extLst>
              <a:ext uri="{FF2B5EF4-FFF2-40B4-BE49-F238E27FC236}">
                <a16:creationId xmlns:a16="http://schemas.microsoft.com/office/drawing/2014/main" id="{520E98B6-7B33-8FD4-A662-31DD4B85E22E}"/>
              </a:ext>
            </a:extLst>
          </p:cNvPr>
          <p:cNvSpPr>
            <a:spLocks noGrp="1"/>
          </p:cNvSpPr>
          <p:nvPr>
            <p:ph type="body" sz="quarter" idx="28"/>
          </p:nvPr>
        </p:nvSpPr>
        <p:spPr>
          <a:xfrm>
            <a:off x="5135650" y="3871712"/>
            <a:ext cx="6207382" cy="587375"/>
          </a:xfrm>
        </p:spPr>
        <p:txBody>
          <a:bodyPr/>
          <a:lstStyle/>
          <a:p>
            <a:r>
              <a:rPr lang="en-US" sz="2000"/>
              <a:t>We want to help make website management and content production simpler.</a:t>
            </a:r>
          </a:p>
        </p:txBody>
      </p:sp>
      <p:sp>
        <p:nvSpPr>
          <p:cNvPr id="37" name="Text Placeholder 36">
            <a:extLst>
              <a:ext uri="{FF2B5EF4-FFF2-40B4-BE49-F238E27FC236}">
                <a16:creationId xmlns:a16="http://schemas.microsoft.com/office/drawing/2014/main" id="{16D3C8BC-FB28-3127-D29E-D4195120A3CA}"/>
              </a:ext>
            </a:extLst>
          </p:cNvPr>
          <p:cNvSpPr>
            <a:spLocks noGrp="1"/>
          </p:cNvSpPr>
          <p:nvPr>
            <p:ph type="body" sz="quarter" idx="27"/>
          </p:nvPr>
        </p:nvSpPr>
        <p:spPr>
          <a:xfrm>
            <a:off x="5125017" y="3389228"/>
            <a:ext cx="6207381" cy="587375"/>
          </a:xfrm>
        </p:spPr>
        <p:txBody>
          <a:bodyPr anchor="b"/>
          <a:lstStyle/>
          <a:p>
            <a:r>
              <a:rPr lang="en-US" sz="2800"/>
              <a:t>Web Management</a:t>
            </a:r>
          </a:p>
        </p:txBody>
      </p:sp>
      <p:sp>
        <p:nvSpPr>
          <p:cNvPr id="60" name="Title 59">
            <a:extLst>
              <a:ext uri="{FF2B5EF4-FFF2-40B4-BE49-F238E27FC236}">
                <a16:creationId xmlns:a16="http://schemas.microsoft.com/office/drawing/2014/main" id="{0031CE36-F77D-3964-C169-771DBA49D28A}"/>
              </a:ext>
            </a:extLst>
          </p:cNvPr>
          <p:cNvSpPr>
            <a:spLocks noGrp="1"/>
          </p:cNvSpPr>
          <p:nvPr>
            <p:ph type="title"/>
          </p:nvPr>
        </p:nvSpPr>
        <p:spPr>
          <a:xfrm>
            <a:off x="3265960" y="284396"/>
            <a:ext cx="8157505" cy="1249801"/>
          </a:xfrm>
        </p:spPr>
        <p:txBody>
          <a:bodyPr anchor="ctr"/>
          <a:lstStyle/>
          <a:p>
            <a:r>
              <a:rPr lang="en-US"/>
              <a:t>Purpose of Measuring Website Quality</a:t>
            </a:r>
          </a:p>
        </p:txBody>
      </p:sp>
      <p:sp>
        <p:nvSpPr>
          <p:cNvPr id="2" name="Rectangle: Rounded Corners 9">
            <a:extLst>
              <a:ext uri="{FF2B5EF4-FFF2-40B4-BE49-F238E27FC236}">
                <a16:creationId xmlns:a16="http://schemas.microsoft.com/office/drawing/2014/main" id="{447E28A2-3E4E-7BC7-9C25-E00269BCEBF4}"/>
              </a:ext>
              <a:ext uri="{C183D7F6-B498-43B3-948B-1728B52AA6E4}">
                <adec:decorative xmlns:adec="http://schemas.microsoft.com/office/drawing/2017/decorative" val="1"/>
              </a:ext>
            </a:extLst>
          </p:cNvPr>
          <p:cNvSpPr/>
          <p:nvPr/>
        </p:nvSpPr>
        <p:spPr>
          <a:xfrm>
            <a:off x="5090969" y="1693269"/>
            <a:ext cx="1828800" cy="27432"/>
          </a:xfrm>
          <a:prstGeom prst="roundRect">
            <a:avLst>
              <a:gd name="adj" fmla="val 5000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accent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Tree>
    <p:custDataLst>
      <p:tags r:id="rId1"/>
    </p:custDataLst>
    <p:extLst>
      <p:ext uri="{BB962C8B-B14F-4D97-AF65-F5344CB8AC3E}">
        <p14:creationId xmlns:p14="http://schemas.microsoft.com/office/powerpoint/2010/main" val="355959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Smiling woman in video conference">
            <a:extLst>
              <a:ext uri="{FF2B5EF4-FFF2-40B4-BE49-F238E27FC236}">
                <a16:creationId xmlns:a16="http://schemas.microsoft.com/office/drawing/2014/main" id="{0AC8E830-432F-0954-280C-ACC77AA2EC0A}"/>
              </a:ext>
            </a:extLst>
          </p:cNvPr>
          <p:cNvPicPr>
            <a:picLocks noGrp="1" noChangeAspect="1"/>
          </p:cNvPicPr>
          <p:nvPr>
            <p:ph type="pic" sz="quarter" idx="51"/>
          </p:nvPr>
        </p:nvPicPr>
        <p:blipFill>
          <a:blip r:embed="rId4"/>
          <a:srcRect l="20647" r="20647"/>
          <a:stretch>
            <a:fillRect/>
          </a:stretch>
        </p:blipFill>
        <p:spPr>
          <a:xfrm>
            <a:off x="852504" y="1532344"/>
            <a:ext cx="3133351" cy="3562415"/>
          </a:xfrm>
        </p:spPr>
      </p:pic>
      <p:sp>
        <p:nvSpPr>
          <p:cNvPr id="10" name="Rectangle: Rounded Corners 9">
            <a:extLst>
              <a:ext uri="{FF2B5EF4-FFF2-40B4-BE49-F238E27FC236}">
                <a16:creationId xmlns:a16="http://schemas.microsoft.com/office/drawing/2014/main" id="{786ACE67-358C-B02F-E041-D324DA24BC3C}"/>
              </a:ext>
              <a:ext uri="{C183D7F6-B498-43B3-948B-1728B52AA6E4}">
                <adec:decorative xmlns:adec="http://schemas.microsoft.com/office/drawing/2017/decorative" val="1"/>
              </a:ext>
            </a:extLst>
          </p:cNvPr>
          <p:cNvSpPr/>
          <p:nvPr/>
        </p:nvSpPr>
        <p:spPr>
          <a:xfrm>
            <a:off x="4713767" y="3366212"/>
            <a:ext cx="6123857" cy="27432"/>
          </a:xfrm>
          <a:prstGeom prst="roundRect">
            <a:avLst>
              <a:gd name="adj" fmla="val 50000"/>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 name="Text Placeholder 2">
            <a:extLst>
              <a:ext uri="{FF2B5EF4-FFF2-40B4-BE49-F238E27FC236}">
                <a16:creationId xmlns:a16="http://schemas.microsoft.com/office/drawing/2014/main" id="{097DD032-6306-875B-5283-DE5F2BCEC87F}"/>
              </a:ext>
            </a:extLst>
          </p:cNvPr>
          <p:cNvSpPr>
            <a:spLocks noGrp="1"/>
          </p:cNvSpPr>
          <p:nvPr>
            <p:ph type="body" sz="quarter" idx="28"/>
          </p:nvPr>
        </p:nvSpPr>
        <p:spPr>
          <a:xfrm>
            <a:off x="4585532" y="3925085"/>
            <a:ext cx="7616675" cy="825591"/>
          </a:xfrm>
        </p:spPr>
        <p:txBody>
          <a:bodyPr/>
          <a:lstStyle/>
          <a:p>
            <a:r>
              <a:rPr lang="en-US" sz="2000"/>
              <a:t>How easy the site is to navigate for people with disabilities like vision or hearing loss or with motor function issues.</a:t>
            </a:r>
          </a:p>
        </p:txBody>
      </p:sp>
      <p:sp>
        <p:nvSpPr>
          <p:cNvPr id="2" name="Text Placeholder 1">
            <a:extLst>
              <a:ext uri="{FF2B5EF4-FFF2-40B4-BE49-F238E27FC236}">
                <a16:creationId xmlns:a16="http://schemas.microsoft.com/office/drawing/2014/main" id="{CE2AC30A-A0EF-B3D9-B5FC-5BA223215A05}"/>
              </a:ext>
            </a:extLst>
          </p:cNvPr>
          <p:cNvSpPr>
            <a:spLocks noGrp="1"/>
          </p:cNvSpPr>
          <p:nvPr>
            <p:ph type="body" sz="quarter" idx="27"/>
          </p:nvPr>
        </p:nvSpPr>
        <p:spPr>
          <a:xfrm>
            <a:off x="4319719" y="3367104"/>
            <a:ext cx="7616675" cy="587964"/>
          </a:xfrm>
        </p:spPr>
        <p:txBody>
          <a:bodyPr/>
          <a:lstStyle/>
          <a:p>
            <a:r>
              <a:rPr lang="en-US" sz="2800"/>
              <a:t>Accessibility</a:t>
            </a:r>
          </a:p>
        </p:txBody>
      </p:sp>
      <p:sp>
        <p:nvSpPr>
          <p:cNvPr id="7" name="Text Placeholder 6">
            <a:extLst>
              <a:ext uri="{FF2B5EF4-FFF2-40B4-BE49-F238E27FC236}">
                <a16:creationId xmlns:a16="http://schemas.microsoft.com/office/drawing/2014/main" id="{247FFFF3-4307-73F6-A141-5A4005DB4846}"/>
              </a:ext>
            </a:extLst>
          </p:cNvPr>
          <p:cNvSpPr>
            <a:spLocks noGrp="1"/>
          </p:cNvSpPr>
          <p:nvPr>
            <p:ph type="body" sz="quarter" idx="57"/>
          </p:nvPr>
        </p:nvSpPr>
        <p:spPr>
          <a:xfrm>
            <a:off x="4596165" y="2345643"/>
            <a:ext cx="7616675" cy="1083357"/>
          </a:xfrm>
        </p:spPr>
        <p:txBody>
          <a:bodyPr vert="horz" lIns="91440" tIns="45720" rIns="91440" bIns="45720" rtlCol="0" anchor="t">
            <a:noAutofit/>
          </a:bodyPr>
          <a:lstStyle/>
          <a:p>
            <a:r>
              <a:rPr lang="en-US" sz="2000" dirty="0"/>
              <a:t>Refers to user-facing characteristics like broken links, misspellings,  media that needs updating, pages with no visits, or copy that is difficult to read.</a:t>
            </a:r>
            <a:endParaRPr lang="en-US" sz="2000" dirty="0">
              <a:ea typeface="Source Sans Pro"/>
            </a:endParaRPr>
          </a:p>
        </p:txBody>
      </p:sp>
      <p:sp>
        <p:nvSpPr>
          <p:cNvPr id="6" name="Text Placeholder 5">
            <a:extLst>
              <a:ext uri="{FF2B5EF4-FFF2-40B4-BE49-F238E27FC236}">
                <a16:creationId xmlns:a16="http://schemas.microsoft.com/office/drawing/2014/main" id="{6F561646-4E8C-641E-1472-E32E02E6153F}"/>
              </a:ext>
            </a:extLst>
          </p:cNvPr>
          <p:cNvSpPr>
            <a:spLocks noGrp="1"/>
          </p:cNvSpPr>
          <p:nvPr>
            <p:ph type="body" sz="quarter" idx="56"/>
          </p:nvPr>
        </p:nvSpPr>
        <p:spPr>
          <a:xfrm>
            <a:off x="4298453" y="1724725"/>
            <a:ext cx="7616675" cy="587964"/>
          </a:xfrm>
        </p:spPr>
        <p:txBody>
          <a:bodyPr/>
          <a:lstStyle/>
          <a:p>
            <a:r>
              <a:rPr lang="en-US" sz="2800"/>
              <a:t>Quality Assurance</a:t>
            </a:r>
          </a:p>
        </p:txBody>
      </p:sp>
      <p:sp>
        <p:nvSpPr>
          <p:cNvPr id="5" name="Title 4">
            <a:extLst>
              <a:ext uri="{FF2B5EF4-FFF2-40B4-BE49-F238E27FC236}">
                <a16:creationId xmlns:a16="http://schemas.microsoft.com/office/drawing/2014/main" id="{59C42B87-B7F3-279B-ECD7-A27BF0DFBF8E}"/>
              </a:ext>
            </a:extLst>
          </p:cNvPr>
          <p:cNvSpPr>
            <a:spLocks noGrp="1"/>
          </p:cNvSpPr>
          <p:nvPr>
            <p:ph type="title"/>
          </p:nvPr>
        </p:nvSpPr>
        <p:spPr>
          <a:xfrm>
            <a:off x="3688080" y="206366"/>
            <a:ext cx="8227047" cy="1145218"/>
          </a:xfrm>
        </p:spPr>
        <p:txBody>
          <a:bodyPr/>
          <a:lstStyle/>
          <a:p>
            <a:r>
              <a:rPr lang="en-US" sz="3600" dirty="0"/>
              <a:t>What is Measured?</a:t>
            </a:r>
          </a:p>
        </p:txBody>
      </p:sp>
      <p:sp>
        <p:nvSpPr>
          <p:cNvPr id="4" name="Rectangle: Rounded Corners 9">
            <a:extLst>
              <a:ext uri="{FF2B5EF4-FFF2-40B4-BE49-F238E27FC236}">
                <a16:creationId xmlns:a16="http://schemas.microsoft.com/office/drawing/2014/main" id="{38B5ED41-4CC2-5930-3E01-3D108BCC8F48}"/>
              </a:ext>
              <a:ext uri="{C183D7F6-B498-43B3-948B-1728B52AA6E4}">
                <adec:decorative xmlns:adec="http://schemas.microsoft.com/office/drawing/2017/decorative" val="1"/>
              </a:ext>
            </a:extLst>
          </p:cNvPr>
          <p:cNvSpPr/>
          <p:nvPr/>
        </p:nvSpPr>
        <p:spPr>
          <a:xfrm>
            <a:off x="4706672" y="4673644"/>
            <a:ext cx="6123857" cy="27432"/>
          </a:xfrm>
          <a:prstGeom prst="roundRect">
            <a:avLst>
              <a:gd name="adj" fmla="val 50000"/>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8" name="Text Placeholder 2">
            <a:extLst>
              <a:ext uri="{FF2B5EF4-FFF2-40B4-BE49-F238E27FC236}">
                <a16:creationId xmlns:a16="http://schemas.microsoft.com/office/drawing/2014/main" id="{1F6B7EAF-6791-05D3-345D-5ABDF2633441}"/>
              </a:ext>
            </a:extLst>
          </p:cNvPr>
          <p:cNvSpPr txBox="1">
            <a:spLocks/>
          </p:cNvSpPr>
          <p:nvPr/>
        </p:nvSpPr>
        <p:spPr>
          <a:xfrm>
            <a:off x="4567804" y="5328214"/>
            <a:ext cx="7616675" cy="825591"/>
          </a:xfrm>
          <a:prstGeom prst="rect">
            <a:avLst/>
          </a:prstGeom>
          <a:effectLst>
            <a:outerShdw blurRad="50800" dist="38100" dir="8100000" algn="tr" rotWithShape="0">
              <a:prstClr val="black">
                <a:alpha val="40000"/>
              </a:prstClr>
            </a:outerShdw>
          </a:effectLst>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14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latin typeface="Source Sans Pro"/>
                <a:ea typeface="+mn-ea"/>
                <a:cs typeface="+mn-cs"/>
              </a:rPr>
              <a:t>How content on your site is found when using search engines like Google.</a:t>
            </a:r>
          </a:p>
        </p:txBody>
      </p:sp>
      <p:sp>
        <p:nvSpPr>
          <p:cNvPr id="11" name="Text Placeholder 1">
            <a:extLst>
              <a:ext uri="{FF2B5EF4-FFF2-40B4-BE49-F238E27FC236}">
                <a16:creationId xmlns:a16="http://schemas.microsoft.com/office/drawing/2014/main" id="{12B0AB92-F13E-3A48-9F5F-F240C7F8BDB7}"/>
              </a:ext>
            </a:extLst>
          </p:cNvPr>
          <p:cNvSpPr txBox="1">
            <a:spLocks/>
          </p:cNvSpPr>
          <p:nvPr/>
        </p:nvSpPr>
        <p:spPr>
          <a:xfrm>
            <a:off x="4301991" y="4780866"/>
            <a:ext cx="7616675" cy="587964"/>
          </a:xfrm>
          <a:prstGeom prst="rect">
            <a:avLst/>
          </a:prstGeom>
          <a:effectLst>
            <a:outerShdw blurRad="50800" dist="38100" dir="8100000" algn="tr" rotWithShape="0">
              <a:prstClr val="black">
                <a:alpha val="40000"/>
              </a:prstClr>
            </a:outerShdw>
          </a:effectLst>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white"/>
                </a:solidFill>
                <a:effectLst/>
                <a:uLnTx/>
                <a:uFillTx/>
                <a:latin typeface="Source Sans Pro"/>
                <a:ea typeface="+mn-ea"/>
                <a:cs typeface="+mn-cs"/>
              </a:rPr>
              <a:t>Search Engine Optimization</a:t>
            </a:r>
          </a:p>
        </p:txBody>
      </p:sp>
    </p:spTree>
    <p:custDataLst>
      <p:tags r:id="rId1"/>
    </p:custDataLst>
    <p:extLst>
      <p:ext uri="{BB962C8B-B14F-4D97-AF65-F5344CB8AC3E}">
        <p14:creationId xmlns:p14="http://schemas.microsoft.com/office/powerpoint/2010/main" val="16211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A1245-4A47-0254-5ABD-576A7298B351}"/>
            </a:ext>
          </a:extLst>
        </p:cNvPr>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2D3E254E-BE2F-2135-3BA8-6C051B473FE6}"/>
              </a:ext>
              <a:ext uri="{C183D7F6-B498-43B3-948B-1728B52AA6E4}">
                <adec:decorative xmlns:adec="http://schemas.microsoft.com/office/drawing/2017/decorative" val="1"/>
              </a:ext>
            </a:extLst>
          </p:cNvPr>
          <p:cNvPicPr>
            <a:picLocks noGrp="1" noChangeAspect="1"/>
          </p:cNvPicPr>
          <p:nvPr>
            <p:ph type="pic" sz="quarter" idx="51"/>
          </p:nvPr>
        </p:nvPicPr>
        <p:blipFill>
          <a:blip r:embed="rId3"/>
          <a:srcRect l="25283" r="25283"/>
          <a:stretch/>
        </p:blipFill>
        <p:spPr/>
      </p:pic>
      <p:sp>
        <p:nvSpPr>
          <p:cNvPr id="10" name="Text Placeholder 9">
            <a:extLst>
              <a:ext uri="{FF2B5EF4-FFF2-40B4-BE49-F238E27FC236}">
                <a16:creationId xmlns:a16="http://schemas.microsoft.com/office/drawing/2014/main" id="{ADCC5687-E8F1-8A2B-DD37-26A6DD84CE17}"/>
              </a:ext>
            </a:extLst>
          </p:cNvPr>
          <p:cNvSpPr>
            <a:spLocks noGrp="1"/>
          </p:cNvSpPr>
          <p:nvPr>
            <p:ph type="body" sz="quarter" idx="28"/>
          </p:nvPr>
        </p:nvSpPr>
        <p:spPr>
          <a:xfrm>
            <a:off x="4212204" y="1735092"/>
            <a:ext cx="6389337" cy="1992083"/>
          </a:xfrm>
        </p:spPr>
        <p:txBody>
          <a:bodyPr vert="horz" lIns="91440" tIns="45720" rIns="91440" bIns="45720" rtlCol="0" anchor="t">
            <a:noAutofit/>
          </a:bodyPr>
          <a:lstStyle/>
          <a:p>
            <a:pPr marL="285750" indent="-285750">
              <a:buFont typeface="Arial" panose="020B0604020202020204" pitchFamily="34" charset="0"/>
              <a:buChar char="•"/>
            </a:pPr>
            <a:r>
              <a:rPr lang="en-US" sz="2000"/>
              <a:t>Total visits, pageviews, average visit time, bounce rate</a:t>
            </a:r>
          </a:p>
          <a:p>
            <a:pPr marL="285750" indent="-285750">
              <a:buFont typeface="Arial" panose="020B0604020202020204" pitchFamily="34" charset="0"/>
              <a:buChar char="•"/>
            </a:pPr>
            <a:r>
              <a:rPr lang="en-US" sz="2000"/>
              <a:t>Traffic sources, device usage</a:t>
            </a:r>
          </a:p>
          <a:p>
            <a:pPr marL="285750" indent="-285750">
              <a:buFont typeface="Arial" panose="020B0604020202020204" pitchFamily="34" charset="0"/>
              <a:buChar char="•"/>
            </a:pPr>
            <a:r>
              <a:rPr lang="en-US" sz="2000"/>
              <a:t>Visits by city and organization</a:t>
            </a:r>
          </a:p>
          <a:p>
            <a:pPr marL="285750" indent="-285750">
              <a:buFont typeface="Arial" panose="020B0604020202020204" pitchFamily="34" charset="0"/>
              <a:buChar char="•"/>
            </a:pPr>
            <a:r>
              <a:rPr lang="en-US" sz="2000"/>
              <a:t>Most and least popular pages</a:t>
            </a:r>
          </a:p>
          <a:p>
            <a:pPr marL="285750" indent="-285750">
              <a:buFont typeface="Arial" panose="020B0604020202020204" pitchFamily="34" charset="0"/>
              <a:buChar char="•"/>
            </a:pPr>
            <a:r>
              <a:rPr lang="en-US" sz="2000"/>
              <a:t>Pages without visits</a:t>
            </a:r>
          </a:p>
          <a:p>
            <a:pPr marL="285750" indent="-285750">
              <a:buFont typeface="Arial" panose="020B0604020202020204" pitchFamily="34" charset="0"/>
              <a:buChar char="•"/>
            </a:pPr>
            <a:r>
              <a:rPr lang="en-US" sz="2000"/>
              <a:t>External referring domains</a:t>
            </a:r>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endParaRPr lang="en-US" sz="1800">
              <a:ea typeface="Source Sans Pro"/>
            </a:endParaRPr>
          </a:p>
        </p:txBody>
      </p:sp>
      <p:sp>
        <p:nvSpPr>
          <p:cNvPr id="5" name="Title 4">
            <a:extLst>
              <a:ext uri="{FF2B5EF4-FFF2-40B4-BE49-F238E27FC236}">
                <a16:creationId xmlns:a16="http://schemas.microsoft.com/office/drawing/2014/main" id="{81468CB8-3E21-29C3-BDE7-3C2EA8BC513E}"/>
              </a:ext>
            </a:extLst>
          </p:cNvPr>
          <p:cNvSpPr>
            <a:spLocks noGrp="1"/>
          </p:cNvSpPr>
          <p:nvPr>
            <p:ph type="title"/>
          </p:nvPr>
        </p:nvSpPr>
        <p:spPr>
          <a:xfrm>
            <a:off x="2805113" y="14082"/>
            <a:ext cx="8265223" cy="1144588"/>
          </a:xfrm>
        </p:spPr>
        <p:txBody>
          <a:bodyPr anchor="ctr"/>
          <a:lstStyle/>
          <a:p>
            <a:pPr algn="ctr"/>
            <a:r>
              <a:rPr lang="en-US"/>
              <a:t>Content Performance</a:t>
            </a:r>
          </a:p>
        </p:txBody>
      </p:sp>
      <p:sp>
        <p:nvSpPr>
          <p:cNvPr id="2" name="Text Placeholder 8">
            <a:extLst>
              <a:ext uri="{FF2B5EF4-FFF2-40B4-BE49-F238E27FC236}">
                <a16:creationId xmlns:a16="http://schemas.microsoft.com/office/drawing/2014/main" id="{208E23B1-7734-3301-1B6B-94F56A81E22C}"/>
              </a:ext>
            </a:extLst>
          </p:cNvPr>
          <p:cNvSpPr>
            <a:spLocks noGrp="1"/>
          </p:cNvSpPr>
          <p:nvPr>
            <p:ph type="body" sz="quarter" idx="27"/>
          </p:nvPr>
        </p:nvSpPr>
        <p:spPr>
          <a:xfrm>
            <a:off x="4014493" y="1131161"/>
            <a:ext cx="4685859" cy="587964"/>
          </a:xfrm>
        </p:spPr>
        <p:txBody>
          <a:bodyPr/>
          <a:lstStyle/>
          <a:p>
            <a:r>
              <a:rPr lang="en-US" sz="2800"/>
              <a:t>What </a:t>
            </a:r>
          </a:p>
        </p:txBody>
      </p:sp>
      <p:sp>
        <p:nvSpPr>
          <p:cNvPr id="3" name="Text Placeholder 12">
            <a:extLst>
              <a:ext uri="{FF2B5EF4-FFF2-40B4-BE49-F238E27FC236}">
                <a16:creationId xmlns:a16="http://schemas.microsoft.com/office/drawing/2014/main" id="{9847B8D5-89F0-4B0D-8835-DB5D5ACF6A48}"/>
              </a:ext>
            </a:extLst>
          </p:cNvPr>
          <p:cNvSpPr txBox="1">
            <a:spLocks/>
          </p:cNvSpPr>
          <p:nvPr/>
        </p:nvSpPr>
        <p:spPr>
          <a:xfrm>
            <a:off x="4660669" y="4378581"/>
            <a:ext cx="7397219" cy="1861261"/>
          </a:xfrm>
          <a:prstGeom prst="rect">
            <a:avLst/>
          </a:prstGeom>
          <a:effectLst>
            <a:outerShdw blurRad="50800" dist="38100" dir="8100000" algn="tr" rotWithShape="0">
              <a:prstClr val="black">
                <a:alpha val="40000"/>
              </a:prstClr>
            </a:outerShdw>
          </a:effectLst>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14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Source Sans Pro"/>
                <a:ea typeface="+mn-ea"/>
                <a:cs typeface="+mn-cs"/>
              </a:rPr>
              <a:t>Find pages that are driving the most traffic and optimize them first.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Source Sans Pro"/>
                <a:ea typeface="+mn-ea"/>
                <a:cs typeface="+mn-cs"/>
              </a:rPr>
              <a:t>Identify areas without visits to clean up outdated or unused content.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Source Sans Pro"/>
                <a:ea typeface="+mn-ea"/>
                <a:cs typeface="+mn-cs"/>
              </a:rPr>
              <a:t>Ensure external sites are referring as expected.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4" name="Text Placeholder 8">
            <a:extLst>
              <a:ext uri="{FF2B5EF4-FFF2-40B4-BE49-F238E27FC236}">
                <a16:creationId xmlns:a16="http://schemas.microsoft.com/office/drawing/2014/main" id="{5FC3F1A0-5000-4DE5-0E8C-CD7216854BD9}"/>
              </a:ext>
            </a:extLst>
          </p:cNvPr>
          <p:cNvSpPr txBox="1">
            <a:spLocks/>
          </p:cNvSpPr>
          <p:nvPr/>
        </p:nvSpPr>
        <p:spPr>
          <a:xfrm>
            <a:off x="4660669" y="3727291"/>
            <a:ext cx="4685859" cy="587964"/>
          </a:xfrm>
          <a:prstGeom prst="rect">
            <a:avLst/>
          </a:prstGeom>
          <a:effectLst>
            <a:outerShdw blurRad="50800" dist="38100" dir="8100000" algn="tr" rotWithShape="0">
              <a:prstClr val="black">
                <a:alpha val="40000"/>
              </a:prstClr>
            </a:outerShdw>
          </a:effectLst>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white"/>
                </a:solidFill>
                <a:effectLst/>
                <a:uLnTx/>
                <a:uFillTx/>
                <a:latin typeface="Source Sans Pro"/>
                <a:ea typeface="+mn-ea"/>
                <a:cs typeface="+mn-cs"/>
              </a:rPr>
              <a:t>How it’s used</a:t>
            </a:r>
          </a:p>
        </p:txBody>
      </p:sp>
    </p:spTree>
    <p:custDataLst>
      <p:tags r:id="rId1"/>
    </p:custDataLst>
    <p:extLst>
      <p:ext uri="{BB962C8B-B14F-4D97-AF65-F5344CB8AC3E}">
        <p14:creationId xmlns:p14="http://schemas.microsoft.com/office/powerpoint/2010/main" val="366627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Stressed employee at office">
            <a:extLst>
              <a:ext uri="{FF2B5EF4-FFF2-40B4-BE49-F238E27FC236}">
                <a16:creationId xmlns:a16="http://schemas.microsoft.com/office/drawing/2014/main" id="{775438BA-0943-15AD-FE39-F07027B5A661}"/>
              </a:ext>
            </a:extLst>
          </p:cNvPr>
          <p:cNvPicPr>
            <a:picLocks noGrp="1" noChangeAspect="1"/>
          </p:cNvPicPr>
          <p:nvPr>
            <p:ph type="pic" sz="quarter" idx="51"/>
          </p:nvPr>
        </p:nvPicPr>
        <p:blipFill>
          <a:blip r:embed="rId3"/>
          <a:srcRect l="20664" r="20664"/>
          <a:stretch>
            <a:fillRect/>
          </a:stretch>
        </p:blipFill>
        <p:spPr/>
      </p:pic>
      <p:sp>
        <p:nvSpPr>
          <p:cNvPr id="13" name="Text Placeholder 12">
            <a:extLst>
              <a:ext uri="{FF2B5EF4-FFF2-40B4-BE49-F238E27FC236}">
                <a16:creationId xmlns:a16="http://schemas.microsoft.com/office/drawing/2014/main" id="{35B47D97-529B-E474-AE51-1AEE21FA3CAD}"/>
              </a:ext>
            </a:extLst>
          </p:cNvPr>
          <p:cNvSpPr>
            <a:spLocks noGrp="1"/>
          </p:cNvSpPr>
          <p:nvPr>
            <p:ph type="body" sz="quarter" idx="57"/>
          </p:nvPr>
        </p:nvSpPr>
        <p:spPr>
          <a:xfrm>
            <a:off x="4660669" y="3613272"/>
            <a:ext cx="7397219" cy="1861261"/>
          </a:xfrm>
        </p:spPr>
        <p:txBody>
          <a:bodyPr/>
          <a:lstStyle/>
          <a:p>
            <a:pPr marL="285750" indent="-285750">
              <a:buFont typeface="Arial" panose="020B0604020202020204" pitchFamily="34" charset="0"/>
              <a:buChar char="•"/>
            </a:pPr>
            <a:r>
              <a:rPr lang="en-US" sz="2000"/>
              <a:t>Use the site map to conduct a Content Review. Identify content to  keep, delete, or update.</a:t>
            </a:r>
          </a:p>
          <a:p>
            <a:pPr marL="285750" indent="-285750">
              <a:buFont typeface="Arial" panose="020B0604020202020204" pitchFamily="34" charset="0"/>
              <a:buChar char="•"/>
            </a:pPr>
            <a:r>
              <a:rPr lang="en-US" sz="2000"/>
              <a:t>Use the list of documents to conduct a Documents Review. Determine which documents to keep and which to archive.</a:t>
            </a:r>
          </a:p>
          <a:p>
            <a:pPr marL="285750" indent="-285750">
              <a:buFont typeface="Arial" panose="020B0604020202020204" pitchFamily="34" charset="0"/>
              <a:buChar char="•"/>
            </a:pPr>
            <a:r>
              <a:rPr lang="en-US" sz="2000"/>
              <a:t>Is there too much content on one page that can be split?</a:t>
            </a:r>
          </a:p>
          <a:p>
            <a:pPr marL="285750" indent="-285750">
              <a:buFont typeface="Arial" panose="020B0604020202020204" pitchFamily="34" charset="0"/>
              <a:buChar char="•"/>
            </a:pPr>
            <a:r>
              <a:rPr lang="en-US" sz="2000"/>
              <a:t>Generally we recommend doing this once a year.</a:t>
            </a:r>
          </a:p>
        </p:txBody>
      </p:sp>
      <p:sp>
        <p:nvSpPr>
          <p:cNvPr id="10" name="Text Placeholder 9">
            <a:extLst>
              <a:ext uri="{FF2B5EF4-FFF2-40B4-BE49-F238E27FC236}">
                <a16:creationId xmlns:a16="http://schemas.microsoft.com/office/drawing/2014/main" id="{FB09137C-022A-7D4D-EB01-87FA9C28FF9D}"/>
              </a:ext>
            </a:extLst>
          </p:cNvPr>
          <p:cNvSpPr>
            <a:spLocks noGrp="1"/>
          </p:cNvSpPr>
          <p:nvPr>
            <p:ph type="body" sz="quarter" idx="28"/>
          </p:nvPr>
        </p:nvSpPr>
        <p:spPr>
          <a:xfrm>
            <a:off x="4014493" y="1662631"/>
            <a:ext cx="6587917" cy="1097328"/>
          </a:xfrm>
        </p:spPr>
        <p:txBody>
          <a:bodyPr vert="horz" lIns="91440" tIns="45720" rIns="91440" bIns="45720" rtlCol="0" anchor="t">
            <a:noAutofit/>
          </a:bodyPr>
          <a:lstStyle/>
          <a:p>
            <a:pPr marL="285750" indent="-285750">
              <a:buFont typeface="Arial" panose="020B0604020202020204" pitchFamily="34" charset="0"/>
              <a:buChar char="•"/>
            </a:pPr>
            <a:r>
              <a:rPr lang="en-US" sz="2000" dirty="0"/>
              <a:t>A crawl of your agency’s public-facing site map with analytics data for your review</a:t>
            </a:r>
          </a:p>
          <a:p>
            <a:pPr marL="285750" indent="-285750">
              <a:buFont typeface="Arial" panose="020B0604020202020204" pitchFamily="34" charset="0"/>
              <a:buChar char="•"/>
            </a:pPr>
            <a:r>
              <a:rPr lang="en-US" sz="2000" dirty="0"/>
              <a:t>Information includes last edited date stamps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ea typeface="Source Sans Pro"/>
            </a:endParaRPr>
          </a:p>
        </p:txBody>
      </p:sp>
      <p:sp>
        <p:nvSpPr>
          <p:cNvPr id="9" name="Text Placeholder 8">
            <a:extLst>
              <a:ext uri="{FF2B5EF4-FFF2-40B4-BE49-F238E27FC236}">
                <a16:creationId xmlns:a16="http://schemas.microsoft.com/office/drawing/2014/main" id="{2D5C8056-9DCC-C927-71C0-C8D08362C825}"/>
              </a:ext>
            </a:extLst>
          </p:cNvPr>
          <p:cNvSpPr>
            <a:spLocks noGrp="1"/>
          </p:cNvSpPr>
          <p:nvPr>
            <p:ph type="body" sz="quarter" idx="27"/>
          </p:nvPr>
        </p:nvSpPr>
        <p:spPr>
          <a:xfrm>
            <a:off x="4014493" y="1041712"/>
            <a:ext cx="4685859" cy="587964"/>
          </a:xfrm>
        </p:spPr>
        <p:txBody>
          <a:bodyPr/>
          <a:lstStyle/>
          <a:p>
            <a:r>
              <a:rPr lang="en-US" sz="2800"/>
              <a:t>What </a:t>
            </a:r>
          </a:p>
        </p:txBody>
      </p:sp>
      <p:sp>
        <p:nvSpPr>
          <p:cNvPr id="5" name="Title 4">
            <a:extLst>
              <a:ext uri="{FF2B5EF4-FFF2-40B4-BE49-F238E27FC236}">
                <a16:creationId xmlns:a16="http://schemas.microsoft.com/office/drawing/2014/main" id="{052A7FFA-EE0B-B08C-198B-DD83FE0B5989}"/>
              </a:ext>
            </a:extLst>
          </p:cNvPr>
          <p:cNvSpPr>
            <a:spLocks noGrp="1"/>
          </p:cNvSpPr>
          <p:nvPr>
            <p:ph type="title"/>
          </p:nvPr>
        </p:nvSpPr>
        <p:spPr>
          <a:xfrm>
            <a:off x="2805113" y="14543"/>
            <a:ext cx="8265223" cy="1144588"/>
          </a:xfrm>
        </p:spPr>
        <p:txBody>
          <a:bodyPr anchor="ctr"/>
          <a:lstStyle/>
          <a:p>
            <a:pPr algn="ctr"/>
            <a:r>
              <a:rPr lang="en-US"/>
              <a:t>Content Audits</a:t>
            </a:r>
          </a:p>
        </p:txBody>
      </p:sp>
      <p:sp>
        <p:nvSpPr>
          <p:cNvPr id="7" name="Text Placeholder 8">
            <a:extLst>
              <a:ext uri="{FF2B5EF4-FFF2-40B4-BE49-F238E27FC236}">
                <a16:creationId xmlns:a16="http://schemas.microsoft.com/office/drawing/2014/main" id="{A5F4531F-9DCF-9337-986E-730E4C7E3C5E}"/>
              </a:ext>
            </a:extLst>
          </p:cNvPr>
          <p:cNvSpPr txBox="1">
            <a:spLocks/>
          </p:cNvSpPr>
          <p:nvPr/>
        </p:nvSpPr>
        <p:spPr>
          <a:xfrm>
            <a:off x="4660669" y="2961982"/>
            <a:ext cx="4685859" cy="587964"/>
          </a:xfrm>
          <a:prstGeom prst="rect">
            <a:avLst/>
          </a:prstGeom>
          <a:effectLst>
            <a:outerShdw blurRad="50800" dist="38100" dir="8100000" algn="tr" rotWithShape="0">
              <a:prstClr val="black">
                <a:alpha val="40000"/>
              </a:prstClr>
            </a:outerShdw>
          </a:effectLst>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white"/>
                </a:solidFill>
                <a:effectLst/>
                <a:uLnTx/>
                <a:uFillTx/>
                <a:latin typeface="Source Sans Pro"/>
                <a:ea typeface="+mn-ea"/>
                <a:cs typeface="+mn-cs"/>
              </a:rPr>
              <a:t>How it’s used</a:t>
            </a:r>
          </a:p>
        </p:txBody>
      </p:sp>
    </p:spTree>
    <p:custDataLst>
      <p:tags r:id="rId1"/>
    </p:custDataLst>
    <p:extLst>
      <p:ext uri="{BB962C8B-B14F-4D97-AF65-F5344CB8AC3E}">
        <p14:creationId xmlns:p14="http://schemas.microsoft.com/office/powerpoint/2010/main" val="265288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2DC90-8285-5B19-8EA9-26DEDE39C2B3}"/>
            </a:ext>
          </a:extLst>
        </p:cNvPr>
        <p:cNvGrpSpPr/>
        <p:nvPr/>
      </p:nvGrpSpPr>
      <p:grpSpPr>
        <a:xfrm>
          <a:off x="0" y="0"/>
          <a:ext cx="0" cy="0"/>
          <a:chOff x="0" y="0"/>
          <a:chExt cx="0" cy="0"/>
        </a:xfrm>
      </p:grpSpPr>
      <p:pic>
        <p:nvPicPr>
          <p:cNvPr id="15" name="Picture Placeholder 14" descr="Digital technology vision exam eye test">
            <a:extLst>
              <a:ext uri="{FF2B5EF4-FFF2-40B4-BE49-F238E27FC236}">
                <a16:creationId xmlns:a16="http://schemas.microsoft.com/office/drawing/2014/main" id="{23523B53-5FE1-2B0C-41E9-D9781F726E97}"/>
              </a:ext>
            </a:extLst>
          </p:cNvPr>
          <p:cNvPicPr>
            <a:picLocks noGrp="1" noChangeAspect="1"/>
          </p:cNvPicPr>
          <p:nvPr>
            <p:ph type="pic" sz="quarter" idx="51"/>
          </p:nvPr>
        </p:nvPicPr>
        <p:blipFill>
          <a:blip r:embed="rId3"/>
          <a:srcRect l="20681" r="20681"/>
          <a:stretch/>
        </p:blipFill>
        <p:spPr/>
      </p:pic>
      <p:sp>
        <p:nvSpPr>
          <p:cNvPr id="10" name="Text Placeholder 9">
            <a:extLst>
              <a:ext uri="{FF2B5EF4-FFF2-40B4-BE49-F238E27FC236}">
                <a16:creationId xmlns:a16="http://schemas.microsoft.com/office/drawing/2014/main" id="{A1B5D704-FAAC-4A0A-E95C-FA7E7C2B93BE}"/>
              </a:ext>
            </a:extLst>
          </p:cNvPr>
          <p:cNvSpPr>
            <a:spLocks noGrp="1"/>
          </p:cNvSpPr>
          <p:nvPr>
            <p:ph type="body" sz="quarter" idx="28"/>
          </p:nvPr>
        </p:nvSpPr>
        <p:spPr>
          <a:xfrm>
            <a:off x="4014493" y="1883376"/>
            <a:ext cx="4685859" cy="1665589"/>
          </a:xfrm>
        </p:spPr>
        <p:txBody>
          <a:bodyPr vert="horz" lIns="91440" tIns="45720" rIns="91440" bIns="45720" rtlCol="0" anchor="t">
            <a:noAutofit/>
          </a:bodyPr>
          <a:lstStyle/>
          <a:p>
            <a:pPr marL="285750" indent="-285750">
              <a:buFont typeface="Arial" panose="020B0604020202020204" pitchFamily="34" charset="0"/>
              <a:buChar char="•"/>
            </a:pPr>
            <a:r>
              <a:rPr lang="en-US" sz="2000"/>
              <a:t>Stakeholder interviews</a:t>
            </a:r>
          </a:p>
          <a:p>
            <a:pPr marL="285750" indent="-285750">
              <a:buFont typeface="Arial" panose="020B0604020202020204" pitchFamily="34" charset="0"/>
              <a:buChar char="•"/>
            </a:pPr>
            <a:r>
              <a:rPr lang="en-US" sz="2000"/>
              <a:t>Task development</a:t>
            </a:r>
            <a:endParaRPr lang="en-US" sz="2000">
              <a:ea typeface="Source Sans Pro"/>
            </a:endParaRPr>
          </a:p>
          <a:p>
            <a:pPr marL="285750" indent="-285750">
              <a:buFont typeface="Arial" panose="020B0604020202020204" pitchFamily="34" charset="0"/>
              <a:buChar char="•"/>
            </a:pPr>
            <a:r>
              <a:rPr lang="en-US" sz="2000"/>
              <a:t>Participant recruitment</a:t>
            </a:r>
          </a:p>
          <a:p>
            <a:pPr marL="285750" indent="-285750">
              <a:buFont typeface="Arial" panose="020B0604020202020204" pitchFamily="34" charset="0"/>
              <a:buChar char="•"/>
            </a:pPr>
            <a:r>
              <a:rPr lang="en-US" sz="2000">
                <a:ea typeface="Source Sans Pro"/>
              </a:rPr>
              <a:t>Conduct the testing</a:t>
            </a:r>
          </a:p>
          <a:p>
            <a:pPr marL="285750" indent="-285750">
              <a:buFont typeface="Arial" panose="020B0604020202020204" pitchFamily="34" charset="0"/>
              <a:buChar char="•"/>
            </a:pPr>
            <a:r>
              <a:rPr lang="en-US" sz="2000">
                <a:ea typeface="Source Sans Pro"/>
              </a:rPr>
              <a:t>Present findings</a:t>
            </a:r>
          </a:p>
        </p:txBody>
      </p:sp>
      <p:sp>
        <p:nvSpPr>
          <p:cNvPr id="9" name="Text Placeholder 8">
            <a:extLst>
              <a:ext uri="{FF2B5EF4-FFF2-40B4-BE49-F238E27FC236}">
                <a16:creationId xmlns:a16="http://schemas.microsoft.com/office/drawing/2014/main" id="{C13E3878-F9A2-B952-AA97-AF36C53B2D90}"/>
              </a:ext>
            </a:extLst>
          </p:cNvPr>
          <p:cNvSpPr>
            <a:spLocks noGrp="1"/>
          </p:cNvSpPr>
          <p:nvPr>
            <p:ph type="body" sz="quarter" idx="27"/>
          </p:nvPr>
        </p:nvSpPr>
        <p:spPr>
          <a:xfrm>
            <a:off x="4014493" y="1262458"/>
            <a:ext cx="4685859" cy="587964"/>
          </a:xfrm>
        </p:spPr>
        <p:txBody>
          <a:bodyPr/>
          <a:lstStyle/>
          <a:p>
            <a:r>
              <a:rPr lang="en-US" sz="2800"/>
              <a:t>What</a:t>
            </a:r>
          </a:p>
        </p:txBody>
      </p:sp>
      <p:sp>
        <p:nvSpPr>
          <p:cNvPr id="5" name="Title 4">
            <a:extLst>
              <a:ext uri="{FF2B5EF4-FFF2-40B4-BE49-F238E27FC236}">
                <a16:creationId xmlns:a16="http://schemas.microsoft.com/office/drawing/2014/main" id="{3A276366-0C42-0196-0D2D-10F9F1589BDE}"/>
              </a:ext>
            </a:extLst>
          </p:cNvPr>
          <p:cNvSpPr>
            <a:spLocks noGrp="1"/>
          </p:cNvSpPr>
          <p:nvPr>
            <p:ph type="title"/>
          </p:nvPr>
        </p:nvSpPr>
        <p:spPr>
          <a:xfrm>
            <a:off x="2805113" y="14083"/>
            <a:ext cx="8265223" cy="1144588"/>
          </a:xfrm>
        </p:spPr>
        <p:txBody>
          <a:bodyPr anchor="ctr"/>
          <a:lstStyle/>
          <a:p>
            <a:pPr algn="ctr"/>
            <a:r>
              <a:rPr lang="en-US"/>
              <a:t>Usability Testing</a:t>
            </a:r>
          </a:p>
        </p:txBody>
      </p:sp>
      <p:sp>
        <p:nvSpPr>
          <p:cNvPr id="2" name="Text Placeholder 12">
            <a:extLst>
              <a:ext uri="{FF2B5EF4-FFF2-40B4-BE49-F238E27FC236}">
                <a16:creationId xmlns:a16="http://schemas.microsoft.com/office/drawing/2014/main" id="{F1D6AA0A-7D88-77B2-D8C9-2FA1502273FB}"/>
              </a:ext>
            </a:extLst>
          </p:cNvPr>
          <p:cNvSpPr txBox="1">
            <a:spLocks/>
          </p:cNvSpPr>
          <p:nvPr/>
        </p:nvSpPr>
        <p:spPr>
          <a:xfrm>
            <a:off x="4660669" y="4378581"/>
            <a:ext cx="7397219" cy="1861261"/>
          </a:xfrm>
          <a:prstGeom prst="rect">
            <a:avLst/>
          </a:prstGeom>
          <a:effectLst>
            <a:outerShdw blurRad="50800" dist="38100" dir="8100000" algn="tr" rotWithShape="0">
              <a:prstClr val="black">
                <a:alpha val="40000"/>
              </a:prstClr>
            </a:outerShdw>
          </a:effectLst>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14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Source Sans Pro"/>
                <a:ea typeface="+mn-ea"/>
                <a:cs typeface="+mn-cs"/>
              </a:rPr>
              <a:t>Engage with the public to navigate your site.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Source Sans Pro"/>
                <a:ea typeface="+mn-ea"/>
                <a:cs typeface="+mn-cs"/>
              </a:rPr>
              <a:t>Identify specific tasks for completion.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Source Sans Pro"/>
                <a:ea typeface="+mn-ea"/>
                <a:cs typeface="+mn-cs"/>
              </a:rPr>
              <a:t>Document their expressions, comments, clicks, and mouse-movements.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Source Sans Pro"/>
                <a:ea typeface="+mn-ea"/>
                <a:cs typeface="+mn-cs"/>
              </a:rPr>
              <a:t>See in real-time areas where the navigation or content fails them.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Source Sans Pro"/>
                <a:ea typeface="+mn-ea"/>
                <a:cs typeface="+mn-cs"/>
              </a:rPr>
              <a:t>Create new paths for successful task completion.</a:t>
            </a:r>
          </a:p>
        </p:txBody>
      </p:sp>
      <p:sp>
        <p:nvSpPr>
          <p:cNvPr id="3" name="Text Placeholder 8">
            <a:extLst>
              <a:ext uri="{FF2B5EF4-FFF2-40B4-BE49-F238E27FC236}">
                <a16:creationId xmlns:a16="http://schemas.microsoft.com/office/drawing/2014/main" id="{FE1C9F8E-E3E7-EAE8-E066-4F54728CDABA}"/>
              </a:ext>
            </a:extLst>
          </p:cNvPr>
          <p:cNvSpPr txBox="1">
            <a:spLocks/>
          </p:cNvSpPr>
          <p:nvPr/>
        </p:nvSpPr>
        <p:spPr>
          <a:xfrm>
            <a:off x="4660669" y="3727291"/>
            <a:ext cx="4685859" cy="587964"/>
          </a:xfrm>
          <a:prstGeom prst="rect">
            <a:avLst/>
          </a:prstGeom>
          <a:effectLst>
            <a:outerShdw blurRad="50800" dist="38100" dir="8100000" algn="tr" rotWithShape="0">
              <a:prstClr val="black">
                <a:alpha val="40000"/>
              </a:prstClr>
            </a:outerShdw>
          </a:effectLst>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white"/>
                </a:solidFill>
                <a:effectLst/>
                <a:uLnTx/>
                <a:uFillTx/>
                <a:latin typeface="Source Sans Pro"/>
                <a:ea typeface="+mn-ea"/>
                <a:cs typeface="+mn-cs"/>
              </a:rPr>
              <a:t>How it’s used</a:t>
            </a:r>
          </a:p>
        </p:txBody>
      </p:sp>
    </p:spTree>
    <p:custDataLst>
      <p:tags r:id="rId1"/>
    </p:custDataLst>
    <p:extLst>
      <p:ext uri="{BB962C8B-B14F-4D97-AF65-F5344CB8AC3E}">
        <p14:creationId xmlns:p14="http://schemas.microsoft.com/office/powerpoint/2010/main" val="114675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ouple of women sitting on a couch looking at a laptop&#10;">
            <a:extLst>
              <a:ext uri="{FF2B5EF4-FFF2-40B4-BE49-F238E27FC236}">
                <a16:creationId xmlns:a16="http://schemas.microsoft.com/office/drawing/2014/main" id="{2B1340BE-DE41-BC77-A720-6BD474B37EEE}"/>
              </a:ext>
            </a:extLst>
          </p:cNvPr>
          <p:cNvPicPr>
            <a:picLocks noGrp="1" noChangeAspect="1"/>
          </p:cNvPicPr>
          <p:nvPr>
            <p:ph type="pic" sz="quarter" idx="48"/>
          </p:nvPr>
        </p:nvPicPr>
        <p:blipFill>
          <a:blip r:embed="rId2"/>
          <a:srcRect l="20095" r="20095"/>
          <a:stretch>
            <a:fillRect/>
          </a:stretch>
        </p:blipFill>
        <p:spPr>
          <a:xfrm>
            <a:off x="7493000" y="528638"/>
            <a:ext cx="4249738" cy="4732337"/>
          </a:xfrm>
        </p:spPr>
      </p:pic>
      <p:sp>
        <p:nvSpPr>
          <p:cNvPr id="3" name="Text Placeholder 2">
            <a:extLst>
              <a:ext uri="{FF2B5EF4-FFF2-40B4-BE49-F238E27FC236}">
                <a16:creationId xmlns:a16="http://schemas.microsoft.com/office/drawing/2014/main" id="{C49BAB99-6020-6382-B7E1-E629C130468C}"/>
              </a:ext>
            </a:extLst>
          </p:cNvPr>
          <p:cNvSpPr>
            <a:spLocks noGrp="1"/>
          </p:cNvSpPr>
          <p:nvPr>
            <p:ph type="body" sz="quarter" idx="28"/>
          </p:nvPr>
        </p:nvSpPr>
        <p:spPr>
          <a:xfrm>
            <a:off x="517426" y="2564498"/>
            <a:ext cx="5578573" cy="2832450"/>
          </a:xfrm>
        </p:spPr>
        <p:txBody>
          <a:bodyPr>
            <a:noAutofit/>
          </a:bodyPr>
          <a:lstStyle/>
          <a:p>
            <a:r>
              <a:rPr lang="en-US" sz="2000" b="0" i="1" u="none" strike="noStrike">
                <a:effectLst/>
              </a:rPr>
              <a:t>“The feedback we received from North Carolina residents as a result of this usability testing confirmed the problems we knew existed on our website and provided meaningful data that will drive real change and lead to improvements that will benefit the millions of taxpayers who visit our website each year.”</a:t>
            </a:r>
            <a:r>
              <a:rPr lang="en-US" sz="2000" b="0" i="0" u="none" strike="noStrike">
                <a:effectLst/>
              </a:rPr>
              <a:t>  - </a:t>
            </a:r>
            <a:r>
              <a:rPr lang="en-US" sz="2000" b="1" i="0" u="none" strike="noStrike">
                <a:effectLst/>
              </a:rPr>
              <a:t>Brandon Bell, NCDOR Director Digital Services</a:t>
            </a:r>
            <a:r>
              <a:rPr lang="en-US" sz="2000" b="0" i="0" u="none" strike="noStrike">
                <a:effectLst/>
              </a:rPr>
              <a:t>.</a:t>
            </a:r>
            <a:endParaRPr lang="en-US" sz="2000"/>
          </a:p>
        </p:txBody>
      </p:sp>
      <p:sp>
        <p:nvSpPr>
          <p:cNvPr id="5" name="Title 4">
            <a:extLst>
              <a:ext uri="{FF2B5EF4-FFF2-40B4-BE49-F238E27FC236}">
                <a16:creationId xmlns:a16="http://schemas.microsoft.com/office/drawing/2014/main" id="{74E2BB94-42BB-6FC1-8CEF-BA9EB66DA34F}"/>
              </a:ext>
            </a:extLst>
          </p:cNvPr>
          <p:cNvSpPr>
            <a:spLocks noGrp="1"/>
          </p:cNvSpPr>
          <p:nvPr>
            <p:ph type="title"/>
          </p:nvPr>
        </p:nvSpPr>
        <p:spPr>
          <a:xfrm>
            <a:off x="517427" y="1616955"/>
            <a:ext cx="5239906" cy="755632"/>
          </a:xfrm>
        </p:spPr>
        <p:txBody>
          <a:bodyPr anchor="t">
            <a:normAutofit/>
          </a:bodyPr>
          <a:lstStyle/>
          <a:p>
            <a:r>
              <a:rPr lang="en-US"/>
              <a:t>NCDOR Case Study</a:t>
            </a:r>
          </a:p>
        </p:txBody>
      </p:sp>
      <p:sp>
        <p:nvSpPr>
          <p:cNvPr id="12" name="Footer Placeholder 4">
            <a:extLst>
              <a:ext uri="{FF2B5EF4-FFF2-40B4-BE49-F238E27FC236}">
                <a16:creationId xmlns:a16="http://schemas.microsoft.com/office/drawing/2014/main" id="{0851FE8B-FBEE-73C4-D38C-87333081C051}"/>
              </a:ext>
            </a:extLst>
          </p:cNvPr>
          <p:cNvSpPr>
            <a:spLocks noGrp="1"/>
          </p:cNvSpPr>
          <p:nvPr>
            <p:ph type="ftr" sz="quarter" idx="49"/>
          </p:nvPr>
        </p:nvSpPr>
        <p:spPr>
          <a:xfrm>
            <a:off x="484632" y="6217920"/>
            <a:ext cx="411480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Source Sans Pro"/>
                <a:ea typeface="+mn-ea"/>
                <a:cs typeface="+mn-cs"/>
              </a:rPr>
              <a:t>We Are NC Gov</a:t>
            </a:r>
          </a:p>
        </p:txBody>
      </p:sp>
    </p:spTree>
    <p:extLst>
      <p:ext uri="{BB962C8B-B14F-4D97-AF65-F5344CB8AC3E}">
        <p14:creationId xmlns:p14="http://schemas.microsoft.com/office/powerpoint/2010/main" val="235693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 Slide">
  <a:themeElements>
    <a:clrScheme name="NCDIT_COLORTHEME">
      <a:dk1>
        <a:srgbClr val="172E4C"/>
      </a:dk1>
      <a:lt1>
        <a:srgbClr val="FFFFFF"/>
      </a:lt1>
      <a:dk2>
        <a:srgbClr val="172E4C"/>
      </a:dk2>
      <a:lt2>
        <a:srgbClr val="FFFFFF"/>
      </a:lt2>
      <a:accent1>
        <a:srgbClr val="172E4C"/>
      </a:accent1>
      <a:accent2>
        <a:srgbClr val="527BBD"/>
      </a:accent2>
      <a:accent3>
        <a:srgbClr val="9BAAD1"/>
      </a:accent3>
      <a:accent4>
        <a:srgbClr val="CAD1D3"/>
      </a:accent4>
      <a:accent5>
        <a:srgbClr val="F15D2C"/>
      </a:accent5>
      <a:accent6>
        <a:srgbClr val="000000"/>
      </a:accent6>
      <a:hlink>
        <a:srgbClr val="FFFFFF"/>
      </a:hlink>
      <a:folHlink>
        <a:srgbClr val="FFFFFF"/>
      </a:folHlink>
    </a:clrScheme>
    <a:fontScheme name="NCDIT_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IT PowerPoint Template.potx  -  Read-Only" id="{5D087425-6364-43D9-916B-6652F844F6E9}" vid="{E6346ECA-1384-4EFD-B868-216ACA8DAA8A}"/>
    </a:ext>
  </a:extLst>
</a:theme>
</file>

<file path=ppt/theme/theme10.xml><?xml version="1.0" encoding="utf-8"?>
<a:theme xmlns:a="http://schemas.openxmlformats.org/drawingml/2006/main" name="1_Section Title Slide">
  <a:themeElements>
    <a:clrScheme name="NCDIT_COLORTHEME">
      <a:dk1>
        <a:srgbClr val="172E4C"/>
      </a:dk1>
      <a:lt1>
        <a:srgbClr val="FFFFFF"/>
      </a:lt1>
      <a:dk2>
        <a:srgbClr val="172E4C"/>
      </a:dk2>
      <a:lt2>
        <a:srgbClr val="FFFFFF"/>
      </a:lt2>
      <a:accent1>
        <a:srgbClr val="172E4C"/>
      </a:accent1>
      <a:accent2>
        <a:srgbClr val="527BBD"/>
      </a:accent2>
      <a:accent3>
        <a:srgbClr val="9BAAD1"/>
      </a:accent3>
      <a:accent4>
        <a:srgbClr val="CAD1D3"/>
      </a:accent4>
      <a:accent5>
        <a:srgbClr val="F15D2C"/>
      </a:accent5>
      <a:accent6>
        <a:srgbClr val="000000"/>
      </a:accent6>
      <a:hlink>
        <a:srgbClr val="527BBD"/>
      </a:hlink>
      <a:folHlink>
        <a:srgbClr val="9BAAD1"/>
      </a:folHlink>
    </a:clrScheme>
    <a:fontScheme name="NCDIT_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IT PowerPoint Template - Copy 2" id="{CBA934C1-854B-46A5-AB8F-1FD56AB3559B}" vid="{E6494B0F-46B0-4F62-98B7-C7A7EB845FA8}"/>
    </a:ext>
  </a:extLst>
</a:theme>
</file>

<file path=ppt/theme/theme11.xml><?xml version="1.0" encoding="utf-8"?>
<a:theme xmlns:a="http://schemas.openxmlformats.org/drawingml/2006/main" name="Content Slide - Top Swoop">
  <a:themeElements>
    <a:clrScheme name="NCDIT_COLORTHEME">
      <a:dk1>
        <a:srgbClr val="172E4C"/>
      </a:dk1>
      <a:lt1>
        <a:srgbClr val="FFFFFF"/>
      </a:lt1>
      <a:dk2>
        <a:srgbClr val="172E4C"/>
      </a:dk2>
      <a:lt2>
        <a:srgbClr val="FFFFFF"/>
      </a:lt2>
      <a:accent1>
        <a:srgbClr val="172E4C"/>
      </a:accent1>
      <a:accent2>
        <a:srgbClr val="527BBD"/>
      </a:accent2>
      <a:accent3>
        <a:srgbClr val="9BAAD1"/>
      </a:accent3>
      <a:accent4>
        <a:srgbClr val="CAD1D3"/>
      </a:accent4>
      <a:accent5>
        <a:srgbClr val="F15D2C"/>
      </a:accent5>
      <a:accent6>
        <a:srgbClr val="000000"/>
      </a:accent6>
      <a:hlink>
        <a:srgbClr val="527BBD"/>
      </a:hlink>
      <a:folHlink>
        <a:srgbClr val="9BAAD1"/>
      </a:folHlink>
    </a:clrScheme>
    <a:fontScheme name="NCDIT_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IT PowerPoint Template - Copy 2" id="{CBA934C1-854B-46A5-AB8F-1FD56AB3559B}" vid="{C534E00D-A73C-4DDD-A779-0B72CB620CE9}"/>
    </a:ext>
  </a:extLst>
</a:theme>
</file>

<file path=ppt/theme/theme12.xml><?xml version="1.0" encoding="utf-8"?>
<a:theme xmlns:a="http://schemas.openxmlformats.org/drawingml/2006/main" name="1_Closing Slide">
  <a:themeElements>
    <a:clrScheme name="NCDIT_COLORTHEME">
      <a:dk1>
        <a:srgbClr val="172E4C"/>
      </a:dk1>
      <a:lt1>
        <a:srgbClr val="FFFFFF"/>
      </a:lt1>
      <a:dk2>
        <a:srgbClr val="172E4C"/>
      </a:dk2>
      <a:lt2>
        <a:srgbClr val="FFFFFF"/>
      </a:lt2>
      <a:accent1>
        <a:srgbClr val="172E4C"/>
      </a:accent1>
      <a:accent2>
        <a:srgbClr val="527BBD"/>
      </a:accent2>
      <a:accent3>
        <a:srgbClr val="9BAAD1"/>
      </a:accent3>
      <a:accent4>
        <a:srgbClr val="CAD1D3"/>
      </a:accent4>
      <a:accent5>
        <a:srgbClr val="F15D2C"/>
      </a:accent5>
      <a:accent6>
        <a:srgbClr val="000000"/>
      </a:accent6>
      <a:hlink>
        <a:srgbClr val="527BBD"/>
      </a:hlink>
      <a:folHlink>
        <a:srgbClr val="9BAAD1"/>
      </a:folHlink>
    </a:clrScheme>
    <a:fontScheme name="NCDIT_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IT PowerPoint Template - Copy 2" id="{CBA934C1-854B-46A5-AB8F-1FD56AB3559B}" vid="{80081001-B7A3-45CF-A110-8CC0E894C29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ection 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DIT_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IT PowerPoint Template.potx  -  Read-Only" id="{5D087425-6364-43D9-916B-6652F844F6E9}" vid="{78182F4A-BB01-4004-BED6-4F8D8CE77FF0}"/>
    </a:ext>
  </a:extLst>
</a:theme>
</file>

<file path=ppt/theme/theme3.xml><?xml version="1.0" encoding="utf-8"?>
<a:theme xmlns:a="http://schemas.openxmlformats.org/drawingml/2006/main" name="Bottom Swoop Design">
  <a:themeElements>
    <a:clrScheme name="NCDIT_COLORTHEME">
      <a:dk1>
        <a:srgbClr val="172E4C"/>
      </a:dk1>
      <a:lt1>
        <a:srgbClr val="FFFFFF"/>
      </a:lt1>
      <a:dk2>
        <a:srgbClr val="172E4C"/>
      </a:dk2>
      <a:lt2>
        <a:srgbClr val="FFFFFF"/>
      </a:lt2>
      <a:accent1>
        <a:srgbClr val="172E4C"/>
      </a:accent1>
      <a:accent2>
        <a:srgbClr val="527BBD"/>
      </a:accent2>
      <a:accent3>
        <a:srgbClr val="9BAAD1"/>
      </a:accent3>
      <a:accent4>
        <a:srgbClr val="CAD1D3"/>
      </a:accent4>
      <a:accent5>
        <a:srgbClr val="F15D2C"/>
      </a:accent5>
      <a:accent6>
        <a:srgbClr val="000000"/>
      </a:accent6>
      <a:hlink>
        <a:srgbClr val="FFFFFF"/>
      </a:hlink>
      <a:folHlink>
        <a:srgbClr val="FFFFFF"/>
      </a:folHlink>
    </a:clrScheme>
    <a:fontScheme name="NCDIT_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IT PowerPoint Template.potx  -  Read-Only" id="{5D087425-6364-43D9-916B-6652F844F6E9}" vid="{D2C19DFD-F52D-4F02-AE06-2ECCA6C50AA1}"/>
    </a:ext>
  </a:extLst>
</a:theme>
</file>

<file path=ppt/theme/theme4.xml><?xml version="1.0" encoding="utf-8"?>
<a:theme xmlns:a="http://schemas.openxmlformats.org/drawingml/2006/main" name="Closing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DIT_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IT PowerPoint Template.potx  -  Read-Only" id="{5D087425-6364-43D9-916B-6652F844F6E9}" vid="{29D54C66-3347-4897-8E6D-A7D6F80DFD2D}"/>
    </a:ext>
  </a:extLst>
</a:theme>
</file>

<file path=ppt/theme/theme5.xml><?xml version="1.0" encoding="utf-8"?>
<a:theme xmlns:a="http://schemas.openxmlformats.org/drawingml/2006/main" name="1_Bottom Swoop Design">
  <a:themeElements>
    <a:clrScheme name="NCDIT_COLORTHEME">
      <a:dk1>
        <a:srgbClr val="172E4C"/>
      </a:dk1>
      <a:lt1>
        <a:srgbClr val="FFFFFF"/>
      </a:lt1>
      <a:dk2>
        <a:srgbClr val="172E4C"/>
      </a:dk2>
      <a:lt2>
        <a:srgbClr val="FFFFFF"/>
      </a:lt2>
      <a:accent1>
        <a:srgbClr val="172E4C"/>
      </a:accent1>
      <a:accent2>
        <a:srgbClr val="527BBD"/>
      </a:accent2>
      <a:accent3>
        <a:srgbClr val="9BAAD1"/>
      </a:accent3>
      <a:accent4>
        <a:srgbClr val="CAD1D3"/>
      </a:accent4>
      <a:accent5>
        <a:srgbClr val="F15D2C"/>
      </a:accent5>
      <a:accent6>
        <a:srgbClr val="000000"/>
      </a:accent6>
      <a:hlink>
        <a:srgbClr val="FFFFFF"/>
      </a:hlink>
      <a:folHlink>
        <a:srgbClr val="FFFFFF"/>
      </a:folHlink>
    </a:clrScheme>
    <a:fontScheme name="NCDIT_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IT PowerPoint Template.potx  -  Read-Only" id="{5D087425-6364-43D9-916B-6652F844F6E9}" vid="{D2C19DFD-F52D-4F02-AE06-2ECCA6C50AA1}"/>
    </a:ext>
  </a:extLst>
</a:theme>
</file>

<file path=ppt/theme/theme6.xml><?xml version="1.0" encoding="utf-8"?>
<a:theme xmlns:a="http://schemas.openxmlformats.org/drawingml/2006/main" name="Top Swoop Design">
  <a:themeElements>
    <a:clrScheme name="NCDIT_COLORTHEME">
      <a:dk1>
        <a:srgbClr val="172E4C"/>
      </a:dk1>
      <a:lt1>
        <a:srgbClr val="FFFFFF"/>
      </a:lt1>
      <a:dk2>
        <a:srgbClr val="172E4C"/>
      </a:dk2>
      <a:lt2>
        <a:srgbClr val="FFFFFF"/>
      </a:lt2>
      <a:accent1>
        <a:srgbClr val="172E4C"/>
      </a:accent1>
      <a:accent2>
        <a:srgbClr val="527BBD"/>
      </a:accent2>
      <a:accent3>
        <a:srgbClr val="9BAAD1"/>
      </a:accent3>
      <a:accent4>
        <a:srgbClr val="CAD1D3"/>
      </a:accent4>
      <a:accent5>
        <a:srgbClr val="F15D2C"/>
      </a:accent5>
      <a:accent6>
        <a:srgbClr val="000000"/>
      </a:accent6>
      <a:hlink>
        <a:srgbClr val="FFFFFF"/>
      </a:hlink>
      <a:folHlink>
        <a:srgbClr val="FFFFFF"/>
      </a:folHlink>
    </a:clrScheme>
    <a:fontScheme name="NCDIT_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IT PowerPoint Template.potx  -  Read-Only" id="{5D087425-6364-43D9-916B-6652F844F6E9}" vid="{6E58F7C9-B5CA-45C8-A00C-6E08662091D4}"/>
    </a:ext>
  </a:extLst>
</a:theme>
</file>

<file path=ppt/theme/theme7.xml><?xml version="1.0" encoding="utf-8"?>
<a:theme xmlns:a="http://schemas.openxmlformats.org/drawingml/2006/main" name="Custom">
  <a:themeElements>
    <a:clrScheme name="DC Durham">
      <a:dk1>
        <a:srgbClr val="000000"/>
      </a:dk1>
      <a:lt1>
        <a:sysClr val="window" lastClr="FFFFFF"/>
      </a:lt1>
      <a:dk2>
        <a:srgbClr val="053131"/>
      </a:dk2>
      <a:lt2>
        <a:srgbClr val="FAF7F4"/>
      </a:lt2>
      <a:accent1>
        <a:srgbClr val="005970"/>
      </a:accent1>
      <a:accent2>
        <a:srgbClr val="BD5B00"/>
      </a:accent2>
      <a:accent3>
        <a:srgbClr val="0093B8"/>
      </a:accent3>
      <a:accent4>
        <a:srgbClr val="F57600"/>
      </a:accent4>
      <a:accent5>
        <a:srgbClr val="0093B8"/>
      </a:accent5>
      <a:accent6>
        <a:srgbClr val="053131"/>
      </a:accent6>
      <a:hlink>
        <a:srgbClr val="F57600"/>
      </a:hlink>
      <a:folHlink>
        <a:srgbClr val="BD5B00"/>
      </a:folHlink>
    </a:clrScheme>
    <a:fontScheme name="DC Training Fonts">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ctr">
          <a:lnSpc>
            <a:spcPct val="100000"/>
          </a:lnSpc>
          <a:spcBef>
            <a:spcPts val="0"/>
          </a:spcBef>
          <a:buFontTx/>
          <a:buNone/>
          <a:defRPr sz="1800" smtClean="0">
            <a:solidFill>
              <a:prstClr val="white"/>
            </a:solidFill>
            <a:latin typeface="Posterama" panose="020B0504020200020000" pitchFamily="34" charset="0"/>
            <a:ea typeface="微软雅黑"/>
            <a:cs typeface="Posterama" panose="020B0504020200020000" pitchFamily="34" charset="0"/>
          </a:defRPr>
        </a:defPPr>
      </a:lstStyle>
    </a:txDef>
  </a:objectDefaults>
  <a:extraClrSchemeLst/>
  <a:extLst>
    <a:ext uri="{05A4C25C-085E-4340-85A3-A5531E510DB2}">
      <thm15:themeFamily xmlns:thm15="http://schemas.microsoft.com/office/thememl/2012/main" name="Hexagon Dark Presentation_win32_v5" id="{58BAEBF1-5D61-4C15-85CE-FF9951014D92}" vid="{276E4683-2F29-4A34-B0D2-95452F46AA5A}"/>
    </a:ext>
  </a:extLst>
</a:theme>
</file>

<file path=ppt/theme/theme8.xml><?xml version="1.0" encoding="utf-8"?>
<a:theme xmlns:a="http://schemas.openxmlformats.org/drawingml/2006/main" name="Content Slide - Bottom Swoop">
  <a:themeElements>
    <a:clrScheme name="NCDIT_COLORTHEME">
      <a:dk1>
        <a:srgbClr val="172E4C"/>
      </a:dk1>
      <a:lt1>
        <a:srgbClr val="FFFFFF"/>
      </a:lt1>
      <a:dk2>
        <a:srgbClr val="172E4C"/>
      </a:dk2>
      <a:lt2>
        <a:srgbClr val="FFFFFF"/>
      </a:lt2>
      <a:accent1>
        <a:srgbClr val="172E4C"/>
      </a:accent1>
      <a:accent2>
        <a:srgbClr val="527BBD"/>
      </a:accent2>
      <a:accent3>
        <a:srgbClr val="9BAAD1"/>
      </a:accent3>
      <a:accent4>
        <a:srgbClr val="CAD1D3"/>
      </a:accent4>
      <a:accent5>
        <a:srgbClr val="F15D2C"/>
      </a:accent5>
      <a:accent6>
        <a:srgbClr val="000000"/>
      </a:accent6>
      <a:hlink>
        <a:srgbClr val="527BBD"/>
      </a:hlink>
      <a:folHlink>
        <a:srgbClr val="9BAAD1"/>
      </a:folHlink>
    </a:clrScheme>
    <a:fontScheme name="NCDIT_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IT PowerPoint Template - Copy 2" id="{CBA934C1-854B-46A5-AB8F-1FD56AB3559B}" vid="{B87FE163-7758-4818-94A0-550A25E9F08F}"/>
    </a:ext>
  </a:extLst>
</a:theme>
</file>

<file path=ppt/theme/theme9.xml><?xml version="1.0" encoding="utf-8"?>
<a:theme xmlns:a="http://schemas.openxmlformats.org/drawingml/2006/main" name="1_TItle Slide">
  <a:themeElements>
    <a:clrScheme name="NCDIT_COLORTHEME">
      <a:dk1>
        <a:srgbClr val="172E4C"/>
      </a:dk1>
      <a:lt1>
        <a:srgbClr val="FFFFFF"/>
      </a:lt1>
      <a:dk2>
        <a:srgbClr val="172E4C"/>
      </a:dk2>
      <a:lt2>
        <a:srgbClr val="FFFFFF"/>
      </a:lt2>
      <a:accent1>
        <a:srgbClr val="172E4C"/>
      </a:accent1>
      <a:accent2>
        <a:srgbClr val="527BBD"/>
      </a:accent2>
      <a:accent3>
        <a:srgbClr val="9BAAD1"/>
      </a:accent3>
      <a:accent4>
        <a:srgbClr val="CAD1D3"/>
      </a:accent4>
      <a:accent5>
        <a:srgbClr val="F15D2C"/>
      </a:accent5>
      <a:accent6>
        <a:srgbClr val="000000"/>
      </a:accent6>
      <a:hlink>
        <a:srgbClr val="527BBD"/>
      </a:hlink>
      <a:folHlink>
        <a:srgbClr val="9BAAD1"/>
      </a:folHlink>
    </a:clrScheme>
    <a:fontScheme name="NCDIT_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IT PowerPoint Template - Copy 2" id="{CBA934C1-854B-46A5-AB8F-1FD56AB3559B}" vid="{413C101F-EF97-42E3-8478-BF0D8903AA9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125277A8A8BA4EA5CE8B73928EB221" ma:contentTypeVersion="23" ma:contentTypeDescription="Create a new document." ma:contentTypeScope="" ma:versionID="6fa03d2e7c8a265d2c8c5888a580d276">
  <xsd:schema xmlns:xsd="http://www.w3.org/2001/XMLSchema" xmlns:xs="http://www.w3.org/2001/XMLSchema" xmlns:p="http://schemas.microsoft.com/office/2006/metadata/properties" xmlns:ns1="http://schemas.microsoft.com/sharepoint/v3" xmlns:ns2="bffb2a7c-0eec-4093-8338-7b4a43517886" xmlns:ns3="57241129-d72e-4544-bf6a-875a5dc8892c" targetNamespace="http://schemas.microsoft.com/office/2006/metadata/properties" ma:root="true" ma:fieldsID="853cd7620fabe7ffd61bb80ac518a173" ns1:_="" ns2:_="" ns3:_="">
    <xsd:import namespace="http://schemas.microsoft.com/sharepoint/v3"/>
    <xsd:import namespace="bffb2a7c-0eec-4093-8338-7b4a43517886"/>
    <xsd:import namespace="57241129-d72e-4544-bf6a-875a5dc8892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Key_x0020_Info" minOccurs="0"/>
                <xsd:element ref="ns1:_ip_UnifiedCompliancePolicyProperties" minOccurs="0"/>
                <xsd:element ref="ns1:_ip_UnifiedCompliancePolicyUIAction"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fb2a7c-0eec-4093-8338-7b4a435178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Key_x0020_Info" ma:index="18" nillable="true" ma:displayName="Key Info" ma:default="0" ma:description="Frequently needed project info" ma:internalName="Key_x0020_Info">
      <xsd:simpleType>
        <xsd:restriction base="dms:Boolea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241129-d72e-4544-bf6a-875a5dc8892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a507aad-a2b7-45b3-9cca-6abf33ccc076}" ma:internalName="TaxCatchAll" ma:showField="CatchAllData" ma:web="57241129-d72e-4544-bf6a-875a5dc889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Key_x0020_Info xmlns="bffb2a7c-0eec-4093-8338-7b4a43517886">false</Key_x0020_Info>
    <_ip_UnifiedCompliancePolicyUIAction xmlns="http://schemas.microsoft.com/sharepoint/v3" xsi:nil="true"/>
    <_ip_UnifiedCompliancePolicyProperties xmlns="http://schemas.microsoft.com/sharepoint/v3" xsi:nil="true"/>
    <lcf76f155ced4ddcb4097134ff3c332f xmlns="bffb2a7c-0eec-4093-8338-7b4a43517886">
      <Terms xmlns="http://schemas.microsoft.com/office/infopath/2007/PartnerControls"/>
    </lcf76f155ced4ddcb4097134ff3c332f>
    <TaxCatchAll xmlns="57241129-d72e-4544-bf6a-875a5dc8892c" xsi:nil="true"/>
  </documentManagement>
</p:properties>
</file>

<file path=customXml/itemProps1.xml><?xml version="1.0" encoding="utf-8"?>
<ds:datastoreItem xmlns:ds="http://schemas.openxmlformats.org/officeDocument/2006/customXml" ds:itemID="{8462CB42-EF99-4C0C-A66E-8E695B1F5631}"/>
</file>

<file path=customXml/itemProps2.xml><?xml version="1.0" encoding="utf-8"?>
<ds:datastoreItem xmlns:ds="http://schemas.openxmlformats.org/officeDocument/2006/customXml" ds:itemID="{48B2C1EB-BDFB-469A-B137-B316F5917C97}"/>
</file>

<file path=customXml/itemProps3.xml><?xml version="1.0" encoding="utf-8"?>
<ds:datastoreItem xmlns:ds="http://schemas.openxmlformats.org/officeDocument/2006/customXml" ds:itemID="{C5E63144-0C4F-4172-8450-C02A06EE4F48}"/>
</file>

<file path=docProps/app.xml><?xml version="1.0" encoding="utf-8"?>
<Properties xmlns="http://schemas.openxmlformats.org/officeDocument/2006/extended-properties" xmlns:vt="http://schemas.openxmlformats.org/officeDocument/2006/docPropsVTypes">
  <TotalTime>358</TotalTime>
  <Words>853</Words>
  <Application>Microsoft Macintosh PowerPoint</Application>
  <PresentationFormat>Widescreen</PresentationFormat>
  <Paragraphs>89</Paragraphs>
  <Slides>11</Slides>
  <Notes>7</Notes>
  <HiddenSlides>0</HiddenSlides>
  <MMClips>0</MMClips>
  <ScaleCrop>false</ScaleCrop>
  <HeadingPairs>
    <vt:vector size="6" baseType="variant">
      <vt:variant>
        <vt:lpstr>Fonts Used</vt:lpstr>
      </vt:variant>
      <vt:variant>
        <vt:i4>9</vt:i4>
      </vt:variant>
      <vt:variant>
        <vt:lpstr>Theme</vt:lpstr>
      </vt:variant>
      <vt:variant>
        <vt:i4>12</vt:i4>
      </vt:variant>
      <vt:variant>
        <vt:lpstr>Slide Titles</vt:lpstr>
      </vt:variant>
      <vt:variant>
        <vt:i4>11</vt:i4>
      </vt:variant>
    </vt:vector>
  </HeadingPairs>
  <TitlesOfParts>
    <vt:vector size="32" baseType="lpstr">
      <vt:lpstr>等线</vt:lpstr>
      <vt:lpstr>Abadi</vt:lpstr>
      <vt:lpstr>Aptos</vt:lpstr>
      <vt:lpstr>Arial</vt:lpstr>
      <vt:lpstr>Arial Black</vt:lpstr>
      <vt:lpstr>Posterama</vt:lpstr>
      <vt:lpstr>Posterama Text SemiBold</vt:lpstr>
      <vt:lpstr>Source Sans Pro</vt:lpstr>
      <vt:lpstr>Source Sans Pro Black</vt:lpstr>
      <vt:lpstr>TItle Slide</vt:lpstr>
      <vt:lpstr>Section Title Slide</vt:lpstr>
      <vt:lpstr>Bottom Swoop Design</vt:lpstr>
      <vt:lpstr>Closing Slide</vt:lpstr>
      <vt:lpstr>1_Bottom Swoop Design</vt:lpstr>
      <vt:lpstr>Top Swoop Design</vt:lpstr>
      <vt:lpstr>Custom</vt:lpstr>
      <vt:lpstr>Content Slide - Bottom Swoop</vt:lpstr>
      <vt:lpstr>1_TItle Slide</vt:lpstr>
      <vt:lpstr>1_Section Title Slide</vt:lpstr>
      <vt:lpstr>Content Slide - Top Swoop</vt:lpstr>
      <vt:lpstr>1_Closing Slide</vt:lpstr>
      <vt:lpstr>Website Quality Assurance &amp; Accessibility Monitoring</vt:lpstr>
      <vt:lpstr>Agenda</vt:lpstr>
      <vt:lpstr>End of Year Stats</vt:lpstr>
      <vt:lpstr>Purpose of Measuring Website Quality</vt:lpstr>
      <vt:lpstr>What is Measured?</vt:lpstr>
      <vt:lpstr>Content Performance</vt:lpstr>
      <vt:lpstr>Content Audits</vt:lpstr>
      <vt:lpstr>Usability Testing</vt:lpstr>
      <vt:lpstr>NCDOR Case Study</vt:lpstr>
      <vt:lpstr>Policy Module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Warren, Jer</dc:creator>
  <cp:lastModifiedBy>Talanker, Yelena S</cp:lastModifiedBy>
  <cp:revision>6</cp:revision>
  <dcterms:created xsi:type="dcterms:W3CDTF">2023-10-24T17:14:19Z</dcterms:created>
  <dcterms:modified xsi:type="dcterms:W3CDTF">2024-11-18T23:31:54Z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0x0101006C125277A8A8BA4EA5CE8B73928EB221</vt:lpwstr>
  </property>
</Properties>
</file>